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5"/>
    <p:restoredTop sz="94648"/>
  </p:normalViewPr>
  <p:slideViewPr>
    <p:cSldViewPr>
      <p:cViewPr varScale="1">
        <p:scale>
          <a:sx n="110" d="100"/>
          <a:sy n="110" d="100"/>
        </p:scale>
        <p:origin x="960"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2DB48789-2500-B44C-90E1-8B547EF77EF6}" type="datetimeFigureOut">
              <a:rPr kumimoji="1" lang="ja-JP" altLang="en-US" smtClean="0"/>
              <a:t>2024/11/6</a:t>
            </a:fld>
            <a:endParaRPr kumimoji="1" lang="ja-JP" altLang="en-US"/>
          </a:p>
        </p:txBody>
      </p:sp>
      <p:sp>
        <p:nvSpPr>
          <p:cNvPr id="4" name="スライド イメージ プレースホルダー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6BD386F3-E3A0-FB48-A175-022E05EE19BC}" type="slidenum">
              <a:rPr kumimoji="1" lang="ja-JP" altLang="en-US" smtClean="0"/>
              <a:t>‹#›</a:t>
            </a:fld>
            <a:endParaRPr kumimoji="1" lang="ja-JP" altLang="en-US"/>
          </a:p>
        </p:txBody>
      </p:sp>
    </p:spTree>
    <p:extLst>
      <p:ext uri="{BB962C8B-B14F-4D97-AF65-F5344CB8AC3E}">
        <p14:creationId xmlns:p14="http://schemas.microsoft.com/office/powerpoint/2010/main" val="36687280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BD386F3-E3A0-FB48-A175-022E05EE19BC}" type="slidenum">
              <a:rPr kumimoji="1" lang="ja-JP" altLang="en-US" smtClean="0"/>
              <a:t>37</a:t>
            </a:fld>
            <a:endParaRPr kumimoji="1" lang="ja-JP" altLang="en-US"/>
          </a:p>
        </p:txBody>
      </p:sp>
    </p:spTree>
    <p:extLst>
      <p:ext uri="{BB962C8B-B14F-4D97-AF65-F5344CB8AC3E}">
        <p14:creationId xmlns:p14="http://schemas.microsoft.com/office/powerpoint/2010/main" val="401755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1800" b="1" i="0">
                <a:solidFill>
                  <a:srgbClr val="ED1C24"/>
                </a:solidFill>
                <a:latin typeface="A-OTF Ryumin Pr5 B-KL"/>
                <a:cs typeface="A-OTF Ryumin Pr5 B-K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sz="1200" b="0" i="0">
                <a:solidFill>
                  <a:srgbClr val="231F20"/>
                </a:solidFill>
                <a:latin typeface="Hiragino Kaku Gothic Std W3"/>
                <a:cs typeface="Hiragino Kaku Gothic Std W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11/6/24</a:t>
            </a:fld>
            <a:endParaRPr lang="en-US"/>
          </a:p>
        </p:txBody>
      </p:sp>
      <p:sp>
        <p:nvSpPr>
          <p:cNvPr id="6" name="Holder 6"/>
          <p:cNvSpPr>
            <a:spLocks noGrp="1"/>
          </p:cNvSpPr>
          <p:nvPr>
            <p:ph type="sldNum" sz="quarter" idx="7"/>
          </p:nvPr>
        </p:nvSpPr>
        <p:spPr/>
        <p:txBody>
          <a:bodyPr lIns="0" tIns="0" rIns="0" bIns="0"/>
          <a:lstStyle>
            <a:lvl1pPr>
              <a:defRPr sz="1100" b="0" i="0">
                <a:solidFill>
                  <a:srgbClr val="231F20"/>
                </a:solidFill>
                <a:latin typeface="A-OTF Ryumin Pr5 R-KL"/>
                <a:cs typeface="A-OTF Ryumin Pr5 R-KL"/>
              </a:defRPr>
            </a:lvl1pPr>
          </a:lstStyle>
          <a:p>
            <a:pPr marL="38100">
              <a:lnSpc>
                <a:spcPct val="100000"/>
              </a:lnSpc>
              <a:spcBef>
                <a:spcPts val="275"/>
              </a:spcBef>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ED1C24"/>
                </a:solidFill>
                <a:latin typeface="A-OTF Ryumin Pr5 B-KL"/>
                <a:cs typeface="A-OTF Ryumin Pr5 B-K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Hiragino Kaku Gothic Std W3"/>
                <a:cs typeface="Hiragino Kaku Gothic Std W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11/6/24</a:t>
            </a:fld>
            <a:endParaRPr lang="en-US"/>
          </a:p>
        </p:txBody>
      </p:sp>
      <p:sp>
        <p:nvSpPr>
          <p:cNvPr id="6" name="Holder 6"/>
          <p:cNvSpPr>
            <a:spLocks noGrp="1"/>
          </p:cNvSpPr>
          <p:nvPr>
            <p:ph type="sldNum" sz="quarter" idx="7"/>
          </p:nvPr>
        </p:nvSpPr>
        <p:spPr/>
        <p:txBody>
          <a:bodyPr lIns="0" tIns="0" rIns="0" bIns="0"/>
          <a:lstStyle>
            <a:lvl1pPr>
              <a:defRPr sz="1100" b="0" i="0">
                <a:solidFill>
                  <a:srgbClr val="231F20"/>
                </a:solidFill>
                <a:latin typeface="A-OTF Ryumin Pr5 R-KL"/>
                <a:cs typeface="A-OTF Ryumin Pr5 R-KL"/>
              </a:defRPr>
            </a:lvl1pPr>
          </a:lstStyle>
          <a:p>
            <a:pPr marL="38100">
              <a:lnSpc>
                <a:spcPct val="100000"/>
              </a:lnSpc>
              <a:spcBef>
                <a:spcPts val="275"/>
              </a:spcBef>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ED1C24"/>
                </a:solidFill>
                <a:latin typeface="A-OTF Ryumin Pr5 B-KL"/>
                <a:cs typeface="A-OTF Ryumin Pr5 B-K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11/6/24</a:t>
            </a:fld>
            <a:endParaRPr lang="en-US"/>
          </a:p>
        </p:txBody>
      </p:sp>
      <p:sp>
        <p:nvSpPr>
          <p:cNvPr id="7" name="Holder 7"/>
          <p:cNvSpPr>
            <a:spLocks noGrp="1"/>
          </p:cNvSpPr>
          <p:nvPr>
            <p:ph type="sldNum" sz="quarter" idx="7"/>
          </p:nvPr>
        </p:nvSpPr>
        <p:spPr/>
        <p:txBody>
          <a:bodyPr lIns="0" tIns="0" rIns="0" bIns="0"/>
          <a:lstStyle>
            <a:lvl1pPr>
              <a:defRPr sz="1100" b="0" i="0">
                <a:solidFill>
                  <a:srgbClr val="231F20"/>
                </a:solidFill>
                <a:latin typeface="A-OTF Ryumin Pr5 R-KL"/>
                <a:cs typeface="A-OTF Ryumin Pr5 R-KL"/>
              </a:defRPr>
            </a:lvl1pPr>
          </a:lstStyle>
          <a:p>
            <a:pPr marL="38100">
              <a:lnSpc>
                <a:spcPct val="100000"/>
              </a:lnSpc>
              <a:spcBef>
                <a:spcPts val="275"/>
              </a:spcBef>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17" name="bg object 17"/>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1" i="0">
                <a:solidFill>
                  <a:srgbClr val="ED1C24"/>
                </a:solidFill>
                <a:latin typeface="A-OTF Ryumin Pr5 B-KL"/>
                <a:cs typeface="A-OTF Ryumin Pr5 B-K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11/6/24</a:t>
            </a:fld>
            <a:endParaRPr lang="en-US"/>
          </a:p>
        </p:txBody>
      </p:sp>
      <p:sp>
        <p:nvSpPr>
          <p:cNvPr id="5" name="Holder 5"/>
          <p:cNvSpPr>
            <a:spLocks noGrp="1"/>
          </p:cNvSpPr>
          <p:nvPr>
            <p:ph type="sldNum" sz="quarter" idx="7"/>
          </p:nvPr>
        </p:nvSpPr>
        <p:spPr/>
        <p:txBody>
          <a:bodyPr lIns="0" tIns="0" rIns="0" bIns="0"/>
          <a:lstStyle>
            <a:lvl1pPr>
              <a:defRPr sz="1100" b="0" i="0">
                <a:solidFill>
                  <a:srgbClr val="231F20"/>
                </a:solidFill>
                <a:latin typeface="A-OTF Ryumin Pr5 R-KL"/>
                <a:cs typeface="A-OTF Ryumin Pr5 R-KL"/>
              </a:defRPr>
            </a:lvl1pPr>
          </a:lstStyle>
          <a:p>
            <a:pPr marL="38100">
              <a:lnSpc>
                <a:spcPct val="100000"/>
              </a:lnSpc>
              <a:spcBef>
                <a:spcPts val="275"/>
              </a:spcBef>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17" name="bg object 17"/>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11/6/24</a:t>
            </a:fld>
            <a:endParaRPr lang="en-US"/>
          </a:p>
        </p:txBody>
      </p:sp>
      <p:sp>
        <p:nvSpPr>
          <p:cNvPr id="4" name="Holder 4"/>
          <p:cNvSpPr>
            <a:spLocks noGrp="1"/>
          </p:cNvSpPr>
          <p:nvPr>
            <p:ph type="sldNum" sz="quarter" idx="7"/>
          </p:nvPr>
        </p:nvSpPr>
        <p:spPr/>
        <p:txBody>
          <a:bodyPr lIns="0" tIns="0" rIns="0" bIns="0"/>
          <a:lstStyle>
            <a:lvl1pPr>
              <a:defRPr sz="1100" b="0" i="0">
                <a:solidFill>
                  <a:srgbClr val="231F20"/>
                </a:solidFill>
                <a:latin typeface="A-OTF Ryumin Pr5 R-KL"/>
                <a:cs typeface="A-OTF Ryumin Pr5 R-KL"/>
              </a:defRPr>
            </a:lvl1pPr>
          </a:lstStyle>
          <a:p>
            <a:pPr marL="38100">
              <a:lnSpc>
                <a:spcPct val="100000"/>
              </a:lnSpc>
              <a:spcBef>
                <a:spcPts val="275"/>
              </a:spcBef>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7306" y="1026066"/>
            <a:ext cx="9278787" cy="299719"/>
          </a:xfrm>
          <a:prstGeom prst="rect">
            <a:avLst/>
          </a:prstGeom>
        </p:spPr>
        <p:txBody>
          <a:bodyPr wrap="square" lIns="0" tIns="0" rIns="0" bIns="0">
            <a:spAutoFit/>
          </a:bodyPr>
          <a:lstStyle>
            <a:lvl1pPr>
              <a:defRPr sz="1800" b="1" i="0">
                <a:solidFill>
                  <a:srgbClr val="ED1C24"/>
                </a:solidFill>
                <a:latin typeface="A-OTF Ryumin Pr5 B-KL"/>
                <a:cs typeface="A-OTF Ryumin Pr5 B-KL"/>
              </a:defRPr>
            </a:lvl1pPr>
          </a:lstStyle>
          <a:p>
            <a:endParaRPr/>
          </a:p>
        </p:txBody>
      </p:sp>
      <p:sp>
        <p:nvSpPr>
          <p:cNvPr id="3" name="Holder 3"/>
          <p:cNvSpPr>
            <a:spLocks noGrp="1"/>
          </p:cNvSpPr>
          <p:nvPr>
            <p:ph type="body" idx="1"/>
          </p:nvPr>
        </p:nvSpPr>
        <p:spPr>
          <a:xfrm>
            <a:off x="707306" y="1392266"/>
            <a:ext cx="4421505" cy="3276600"/>
          </a:xfrm>
          <a:prstGeom prst="rect">
            <a:avLst/>
          </a:prstGeom>
        </p:spPr>
        <p:txBody>
          <a:bodyPr wrap="square" lIns="0" tIns="0" rIns="0" bIns="0">
            <a:spAutoFit/>
          </a:bodyPr>
          <a:lstStyle>
            <a:lvl1pPr>
              <a:defRPr sz="1200" b="0" i="0">
                <a:solidFill>
                  <a:srgbClr val="231F20"/>
                </a:solidFill>
                <a:latin typeface="Hiragino Kaku Gothic Std W3"/>
                <a:cs typeface="Hiragino Kaku Gothic Std W3"/>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11/6/24</a:t>
            </a:fld>
            <a:endParaRPr lang="en-US"/>
          </a:p>
        </p:txBody>
      </p:sp>
      <p:sp>
        <p:nvSpPr>
          <p:cNvPr id="6" name="Holder 6"/>
          <p:cNvSpPr>
            <a:spLocks noGrp="1"/>
          </p:cNvSpPr>
          <p:nvPr>
            <p:ph type="sldNum" sz="quarter" idx="7"/>
          </p:nvPr>
        </p:nvSpPr>
        <p:spPr>
          <a:xfrm>
            <a:off x="5238042" y="7025250"/>
            <a:ext cx="228626" cy="226695"/>
          </a:xfrm>
          <a:prstGeom prst="rect">
            <a:avLst/>
          </a:prstGeom>
        </p:spPr>
        <p:txBody>
          <a:bodyPr wrap="square" lIns="0" tIns="0" rIns="0" bIns="0">
            <a:spAutoFit/>
          </a:bodyPr>
          <a:lstStyle>
            <a:lvl1pPr>
              <a:defRPr sz="1100" b="0" i="0">
                <a:solidFill>
                  <a:srgbClr val="231F20"/>
                </a:solidFill>
                <a:latin typeface="A-OTF Ryumin Pr5 R-KL"/>
                <a:cs typeface="A-OTF Ryumin Pr5 R-KL"/>
              </a:defRPr>
            </a:lvl1pPr>
          </a:lstStyle>
          <a:p>
            <a:pPr marL="38100">
              <a:lnSpc>
                <a:spcPct val="100000"/>
              </a:lnSpc>
              <a:spcBef>
                <a:spcPts val="275"/>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9" Type="http://schemas.openxmlformats.org/officeDocument/2006/relationships/image" Target="../media/image90.png"/><Relationship Id="rId21" Type="http://schemas.openxmlformats.org/officeDocument/2006/relationships/image" Target="../media/image72.png"/><Relationship Id="rId34" Type="http://schemas.openxmlformats.org/officeDocument/2006/relationships/image" Target="../media/image85.png"/><Relationship Id="rId42" Type="http://schemas.openxmlformats.org/officeDocument/2006/relationships/image" Target="../media/image93.png"/><Relationship Id="rId47" Type="http://schemas.openxmlformats.org/officeDocument/2006/relationships/image" Target="../media/image98.png"/><Relationship Id="rId50" Type="http://schemas.openxmlformats.org/officeDocument/2006/relationships/image" Target="../media/image101.png"/><Relationship Id="rId55" Type="http://schemas.openxmlformats.org/officeDocument/2006/relationships/image" Target="../media/image106.png"/><Relationship Id="rId63" Type="http://schemas.openxmlformats.org/officeDocument/2006/relationships/image" Target="../media/image114.png"/><Relationship Id="rId7" Type="http://schemas.openxmlformats.org/officeDocument/2006/relationships/image" Target="../media/image58.png"/><Relationship Id="rId2" Type="http://schemas.openxmlformats.org/officeDocument/2006/relationships/image" Target="../media/image2.png"/><Relationship Id="rId16" Type="http://schemas.openxmlformats.org/officeDocument/2006/relationships/image" Target="../media/image67.png"/><Relationship Id="rId29" Type="http://schemas.openxmlformats.org/officeDocument/2006/relationships/image" Target="../media/image80.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88.png"/><Relationship Id="rId40" Type="http://schemas.openxmlformats.org/officeDocument/2006/relationships/image" Target="../media/image91.png"/><Relationship Id="rId45" Type="http://schemas.openxmlformats.org/officeDocument/2006/relationships/image" Target="../media/image96.png"/><Relationship Id="rId53" Type="http://schemas.openxmlformats.org/officeDocument/2006/relationships/image" Target="../media/image104.png"/><Relationship Id="rId58" Type="http://schemas.openxmlformats.org/officeDocument/2006/relationships/image" Target="../media/image109.png"/><Relationship Id="rId5" Type="http://schemas.openxmlformats.org/officeDocument/2006/relationships/image" Target="../media/image56.png"/><Relationship Id="rId61" Type="http://schemas.openxmlformats.org/officeDocument/2006/relationships/image" Target="../media/image112.png"/><Relationship Id="rId19" Type="http://schemas.openxmlformats.org/officeDocument/2006/relationships/image" Target="../media/image7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43" Type="http://schemas.openxmlformats.org/officeDocument/2006/relationships/image" Target="../media/image94.png"/><Relationship Id="rId48" Type="http://schemas.openxmlformats.org/officeDocument/2006/relationships/image" Target="../media/image99.png"/><Relationship Id="rId56" Type="http://schemas.openxmlformats.org/officeDocument/2006/relationships/image" Target="../media/image107.png"/><Relationship Id="rId8" Type="http://schemas.openxmlformats.org/officeDocument/2006/relationships/image" Target="../media/image59.png"/><Relationship Id="rId51" Type="http://schemas.openxmlformats.org/officeDocument/2006/relationships/image" Target="../media/image102.png"/><Relationship Id="rId3" Type="http://schemas.openxmlformats.org/officeDocument/2006/relationships/image" Target="../media/image54.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38" Type="http://schemas.openxmlformats.org/officeDocument/2006/relationships/image" Target="../media/image89.png"/><Relationship Id="rId46" Type="http://schemas.openxmlformats.org/officeDocument/2006/relationships/image" Target="../media/image97.png"/><Relationship Id="rId59" Type="http://schemas.openxmlformats.org/officeDocument/2006/relationships/image" Target="../media/image110.png"/><Relationship Id="rId20" Type="http://schemas.openxmlformats.org/officeDocument/2006/relationships/image" Target="../media/image71.png"/><Relationship Id="rId41" Type="http://schemas.openxmlformats.org/officeDocument/2006/relationships/image" Target="../media/image92.png"/><Relationship Id="rId54" Type="http://schemas.openxmlformats.org/officeDocument/2006/relationships/image" Target="../media/image105.png"/><Relationship Id="rId6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57.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image" Target="../media/image87.png"/><Relationship Id="rId49" Type="http://schemas.openxmlformats.org/officeDocument/2006/relationships/image" Target="../media/image100.png"/><Relationship Id="rId57" Type="http://schemas.openxmlformats.org/officeDocument/2006/relationships/image" Target="../media/image108.png"/><Relationship Id="rId10" Type="http://schemas.openxmlformats.org/officeDocument/2006/relationships/image" Target="../media/image61.png"/><Relationship Id="rId31" Type="http://schemas.openxmlformats.org/officeDocument/2006/relationships/image" Target="../media/image82.png"/><Relationship Id="rId44" Type="http://schemas.openxmlformats.org/officeDocument/2006/relationships/image" Target="../media/image95.png"/><Relationship Id="rId52" Type="http://schemas.openxmlformats.org/officeDocument/2006/relationships/image" Target="../media/image103.png"/><Relationship Id="rId60" Type="http://schemas.openxmlformats.org/officeDocument/2006/relationships/image" Target="../media/image111.png"/><Relationship Id="rId4" Type="http://schemas.openxmlformats.org/officeDocument/2006/relationships/image" Target="../media/image55.pn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19.png"/><Relationship Id="rId4" Type="http://schemas.openxmlformats.org/officeDocument/2006/relationships/image" Target="../media/image1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5.xml"/><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7.png"/><Relationship Id="rId1" Type="http://schemas.openxmlformats.org/officeDocument/2006/relationships/slideLayout" Target="../slideLayouts/slideLayout5.xml"/><Relationship Id="rId4" Type="http://schemas.openxmlformats.org/officeDocument/2006/relationships/image" Target="../media/image122.png"/></Relationships>
</file>

<file path=ppt/slides/_rels/slide2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2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35.jpg"/><Relationship Id="rId4" Type="http://schemas.openxmlformats.org/officeDocument/2006/relationships/image" Target="../media/image134.jpg"/></Relationships>
</file>

<file path=ppt/slides/_rels/slide27.xml.rels><?xml version="1.0" encoding="UTF-8" standalone="yes"?>
<Relationships xmlns="http://schemas.openxmlformats.org/package/2006/relationships"><Relationship Id="rId3" Type="http://schemas.openxmlformats.org/officeDocument/2006/relationships/image" Target="../media/image13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9.jpg"/><Relationship Id="rId5" Type="http://schemas.openxmlformats.org/officeDocument/2006/relationships/image" Target="../media/image138.jpg"/><Relationship Id="rId4" Type="http://schemas.openxmlformats.org/officeDocument/2006/relationships/image" Target="../media/image137.jpg"/></Relationships>
</file>

<file path=ppt/slides/_rels/slide28.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1.jpg"/></Relationships>
</file>

<file path=ppt/slides/_rels/slide29.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3.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146.jpg"/><Relationship Id="rId1" Type="http://schemas.openxmlformats.org/officeDocument/2006/relationships/slideLayout" Target="../slideLayouts/slideLayout5.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34.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jp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jpg"/><Relationship Id="rId2" Type="http://schemas.openxmlformats.org/officeDocument/2006/relationships/image" Target="../media/image152.jpg"/><Relationship Id="rId1" Type="http://schemas.openxmlformats.org/officeDocument/2006/relationships/slideLayout" Target="../slideLayouts/slideLayout3.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png"/></Relationships>
</file>

<file path=ppt/slides/_rels/slide35.xml.rels><?xml version="1.0" encoding="UTF-8" standalone="yes"?>
<Relationships xmlns="http://schemas.openxmlformats.org/package/2006/relationships"><Relationship Id="rId3" Type="http://schemas.openxmlformats.org/officeDocument/2006/relationships/image" Target="../media/image165.jp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2.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9994" y="16855"/>
            <a:ext cx="10328275" cy="7183755"/>
            <a:chOff x="359994" y="16855"/>
            <a:chExt cx="10328275" cy="7183755"/>
          </a:xfrm>
        </p:grpSpPr>
        <p:sp>
          <p:nvSpPr>
            <p:cNvPr id="3" name="object 3"/>
            <p:cNvSpPr/>
            <p:nvPr/>
          </p:nvSpPr>
          <p:spPr>
            <a:xfrm>
              <a:off x="4224718" y="16855"/>
              <a:ext cx="6463665" cy="6794500"/>
            </a:xfrm>
            <a:custGeom>
              <a:avLst/>
              <a:gdLst/>
              <a:ahLst/>
              <a:cxnLst/>
              <a:rect l="l" t="t" r="r" b="b"/>
              <a:pathLst>
                <a:path w="6463665" h="6794500">
                  <a:moveTo>
                    <a:pt x="4374114" y="6781800"/>
                  </a:moveTo>
                  <a:lnTo>
                    <a:pt x="3677786" y="6781800"/>
                  </a:lnTo>
                  <a:lnTo>
                    <a:pt x="3727636" y="6794500"/>
                  </a:lnTo>
                  <a:lnTo>
                    <a:pt x="4324489" y="6794500"/>
                  </a:lnTo>
                  <a:lnTo>
                    <a:pt x="4374114" y="6781800"/>
                  </a:lnTo>
                  <a:close/>
                </a:path>
                <a:path w="6463665" h="6794500">
                  <a:moveTo>
                    <a:pt x="4473313" y="6769100"/>
                  </a:moveTo>
                  <a:lnTo>
                    <a:pt x="3528132" y="6769100"/>
                  </a:lnTo>
                  <a:lnTo>
                    <a:pt x="3578034" y="6781800"/>
                  </a:lnTo>
                  <a:lnTo>
                    <a:pt x="4423723" y="6781800"/>
                  </a:lnTo>
                  <a:lnTo>
                    <a:pt x="4473313" y="6769100"/>
                  </a:lnTo>
                  <a:close/>
                </a:path>
                <a:path w="6463665" h="6794500">
                  <a:moveTo>
                    <a:pt x="4572443" y="6756400"/>
                  </a:moveTo>
                  <a:lnTo>
                    <a:pt x="3428277" y="6756400"/>
                  </a:lnTo>
                  <a:lnTo>
                    <a:pt x="3478213" y="6769100"/>
                  </a:lnTo>
                  <a:lnTo>
                    <a:pt x="4522887" y="6769100"/>
                  </a:lnTo>
                  <a:lnTo>
                    <a:pt x="4572443" y="6756400"/>
                  </a:lnTo>
                  <a:close/>
                </a:path>
                <a:path w="6463665" h="6794500">
                  <a:moveTo>
                    <a:pt x="6463385" y="0"/>
                  </a:moveTo>
                  <a:lnTo>
                    <a:pt x="1136372" y="0"/>
                  </a:lnTo>
                  <a:lnTo>
                    <a:pt x="1103456" y="25400"/>
                  </a:lnTo>
                  <a:lnTo>
                    <a:pt x="1070950" y="63500"/>
                  </a:lnTo>
                  <a:lnTo>
                    <a:pt x="1038855" y="101600"/>
                  </a:lnTo>
                  <a:lnTo>
                    <a:pt x="1007176" y="139700"/>
                  </a:lnTo>
                  <a:lnTo>
                    <a:pt x="975917" y="165100"/>
                  </a:lnTo>
                  <a:lnTo>
                    <a:pt x="945080" y="203200"/>
                  </a:lnTo>
                  <a:lnTo>
                    <a:pt x="914670" y="241300"/>
                  </a:lnTo>
                  <a:lnTo>
                    <a:pt x="884690" y="279400"/>
                  </a:lnTo>
                  <a:lnTo>
                    <a:pt x="855142" y="317500"/>
                  </a:lnTo>
                  <a:lnTo>
                    <a:pt x="826032" y="355600"/>
                  </a:lnTo>
                  <a:lnTo>
                    <a:pt x="797362" y="393700"/>
                  </a:lnTo>
                  <a:lnTo>
                    <a:pt x="769137" y="431800"/>
                  </a:lnTo>
                  <a:lnTo>
                    <a:pt x="741358" y="469900"/>
                  </a:lnTo>
                  <a:lnTo>
                    <a:pt x="714031" y="508000"/>
                  </a:lnTo>
                  <a:lnTo>
                    <a:pt x="687158" y="546100"/>
                  </a:lnTo>
                  <a:lnTo>
                    <a:pt x="660744" y="584200"/>
                  </a:lnTo>
                  <a:lnTo>
                    <a:pt x="634790" y="622300"/>
                  </a:lnTo>
                  <a:lnTo>
                    <a:pt x="609303" y="660400"/>
                  </a:lnTo>
                  <a:lnTo>
                    <a:pt x="584283" y="711200"/>
                  </a:lnTo>
                  <a:lnTo>
                    <a:pt x="559736" y="749300"/>
                  </a:lnTo>
                  <a:lnTo>
                    <a:pt x="535665" y="787400"/>
                  </a:lnTo>
                  <a:lnTo>
                    <a:pt x="512073" y="825500"/>
                  </a:lnTo>
                  <a:lnTo>
                    <a:pt x="488963" y="876300"/>
                  </a:lnTo>
                  <a:lnTo>
                    <a:pt x="466340" y="914400"/>
                  </a:lnTo>
                  <a:lnTo>
                    <a:pt x="444207" y="952500"/>
                  </a:lnTo>
                  <a:lnTo>
                    <a:pt x="422567" y="1003300"/>
                  </a:lnTo>
                  <a:lnTo>
                    <a:pt x="401425" y="1041400"/>
                  </a:lnTo>
                  <a:lnTo>
                    <a:pt x="380782" y="1079500"/>
                  </a:lnTo>
                  <a:lnTo>
                    <a:pt x="360644" y="1130300"/>
                  </a:lnTo>
                  <a:lnTo>
                    <a:pt x="341013" y="1168400"/>
                  </a:lnTo>
                  <a:lnTo>
                    <a:pt x="321893" y="1219200"/>
                  </a:lnTo>
                  <a:lnTo>
                    <a:pt x="303287" y="1257300"/>
                  </a:lnTo>
                  <a:lnTo>
                    <a:pt x="285200" y="1308100"/>
                  </a:lnTo>
                  <a:lnTo>
                    <a:pt x="267634" y="1346200"/>
                  </a:lnTo>
                  <a:lnTo>
                    <a:pt x="250593" y="1397000"/>
                  </a:lnTo>
                  <a:lnTo>
                    <a:pt x="234081" y="1435100"/>
                  </a:lnTo>
                  <a:lnTo>
                    <a:pt x="218101" y="1485900"/>
                  </a:lnTo>
                  <a:lnTo>
                    <a:pt x="202657" y="1524000"/>
                  </a:lnTo>
                  <a:lnTo>
                    <a:pt x="187752" y="1574800"/>
                  </a:lnTo>
                  <a:lnTo>
                    <a:pt x="173390" y="1625600"/>
                  </a:lnTo>
                  <a:lnTo>
                    <a:pt x="159575" y="1663700"/>
                  </a:lnTo>
                  <a:lnTo>
                    <a:pt x="146309" y="1714500"/>
                  </a:lnTo>
                  <a:lnTo>
                    <a:pt x="133596" y="1765300"/>
                  </a:lnTo>
                  <a:lnTo>
                    <a:pt x="121440" y="1803400"/>
                  </a:lnTo>
                  <a:lnTo>
                    <a:pt x="109845" y="1854200"/>
                  </a:lnTo>
                  <a:lnTo>
                    <a:pt x="98814" y="1905000"/>
                  </a:lnTo>
                  <a:lnTo>
                    <a:pt x="88350" y="1943100"/>
                  </a:lnTo>
                  <a:lnTo>
                    <a:pt x="78457" y="1993900"/>
                  </a:lnTo>
                  <a:lnTo>
                    <a:pt x="69139" y="2044700"/>
                  </a:lnTo>
                  <a:lnTo>
                    <a:pt x="60398" y="2095500"/>
                  </a:lnTo>
                  <a:lnTo>
                    <a:pt x="52240" y="2146300"/>
                  </a:lnTo>
                  <a:lnTo>
                    <a:pt x="44666" y="2184400"/>
                  </a:lnTo>
                  <a:lnTo>
                    <a:pt x="37681" y="2235200"/>
                  </a:lnTo>
                  <a:lnTo>
                    <a:pt x="31191" y="2286000"/>
                  </a:lnTo>
                  <a:lnTo>
                    <a:pt x="25314" y="2336800"/>
                  </a:lnTo>
                  <a:lnTo>
                    <a:pt x="20050" y="2387600"/>
                  </a:lnTo>
                  <a:lnTo>
                    <a:pt x="15398" y="2438400"/>
                  </a:lnTo>
                  <a:lnTo>
                    <a:pt x="11356" y="2489200"/>
                  </a:lnTo>
                  <a:lnTo>
                    <a:pt x="7925" y="2540000"/>
                  </a:lnTo>
                  <a:lnTo>
                    <a:pt x="5103" y="2590800"/>
                  </a:lnTo>
                  <a:lnTo>
                    <a:pt x="2890" y="2628900"/>
                  </a:lnTo>
                  <a:lnTo>
                    <a:pt x="1284" y="2679700"/>
                  </a:lnTo>
                  <a:lnTo>
                    <a:pt x="286" y="2730500"/>
                  </a:lnTo>
                  <a:lnTo>
                    <a:pt x="89" y="2755900"/>
                  </a:lnTo>
                  <a:lnTo>
                    <a:pt x="0" y="2806700"/>
                  </a:lnTo>
                  <a:lnTo>
                    <a:pt x="106" y="2832100"/>
                  </a:lnTo>
                  <a:lnTo>
                    <a:pt x="923" y="2882900"/>
                  </a:lnTo>
                  <a:lnTo>
                    <a:pt x="2345" y="2933700"/>
                  </a:lnTo>
                  <a:lnTo>
                    <a:pt x="4369" y="2984500"/>
                  </a:lnTo>
                  <a:lnTo>
                    <a:pt x="6995" y="3035300"/>
                  </a:lnTo>
                  <a:lnTo>
                    <a:pt x="10223" y="3086100"/>
                  </a:lnTo>
                  <a:lnTo>
                    <a:pt x="14051" y="3124200"/>
                  </a:lnTo>
                  <a:lnTo>
                    <a:pt x="18478" y="3175000"/>
                  </a:lnTo>
                  <a:lnTo>
                    <a:pt x="23505" y="3225800"/>
                  </a:lnTo>
                  <a:lnTo>
                    <a:pt x="29130" y="3276600"/>
                  </a:lnTo>
                  <a:lnTo>
                    <a:pt x="35352" y="3327400"/>
                  </a:lnTo>
                  <a:lnTo>
                    <a:pt x="42171" y="3378200"/>
                  </a:lnTo>
                  <a:lnTo>
                    <a:pt x="49585" y="3429000"/>
                  </a:lnTo>
                  <a:lnTo>
                    <a:pt x="57594" y="3467100"/>
                  </a:lnTo>
                  <a:lnTo>
                    <a:pt x="66198" y="3517900"/>
                  </a:lnTo>
                  <a:lnTo>
                    <a:pt x="75394" y="3568700"/>
                  </a:lnTo>
                  <a:lnTo>
                    <a:pt x="85184" y="3619500"/>
                  </a:lnTo>
                  <a:lnTo>
                    <a:pt x="95564" y="3670300"/>
                  </a:lnTo>
                  <a:lnTo>
                    <a:pt x="106536" y="3721100"/>
                  </a:lnTo>
                  <a:lnTo>
                    <a:pt x="118098" y="3759200"/>
                  </a:lnTo>
                  <a:lnTo>
                    <a:pt x="130249" y="3810000"/>
                  </a:lnTo>
                  <a:lnTo>
                    <a:pt x="142988" y="3860800"/>
                  </a:lnTo>
                  <a:lnTo>
                    <a:pt x="156315" y="3911600"/>
                  </a:lnTo>
                  <a:lnTo>
                    <a:pt x="170229" y="3949700"/>
                  </a:lnTo>
                  <a:lnTo>
                    <a:pt x="184729" y="4000500"/>
                  </a:lnTo>
                  <a:lnTo>
                    <a:pt x="199814" y="4051300"/>
                  </a:lnTo>
                  <a:lnTo>
                    <a:pt x="215484" y="4089400"/>
                  </a:lnTo>
                  <a:lnTo>
                    <a:pt x="231737" y="4140200"/>
                  </a:lnTo>
                  <a:lnTo>
                    <a:pt x="248573" y="4191000"/>
                  </a:lnTo>
                  <a:lnTo>
                    <a:pt x="265991" y="4229100"/>
                  </a:lnTo>
                  <a:lnTo>
                    <a:pt x="283991" y="4279900"/>
                  </a:lnTo>
                  <a:lnTo>
                    <a:pt x="302570" y="4330700"/>
                  </a:lnTo>
                  <a:lnTo>
                    <a:pt x="321730" y="4368800"/>
                  </a:lnTo>
                  <a:lnTo>
                    <a:pt x="341468" y="4419600"/>
                  </a:lnTo>
                  <a:lnTo>
                    <a:pt x="361784" y="4457700"/>
                  </a:lnTo>
                  <a:lnTo>
                    <a:pt x="382678" y="4508500"/>
                  </a:lnTo>
                  <a:lnTo>
                    <a:pt x="404147" y="4546600"/>
                  </a:lnTo>
                  <a:lnTo>
                    <a:pt x="426193" y="4597400"/>
                  </a:lnTo>
                  <a:lnTo>
                    <a:pt x="448813" y="4635500"/>
                  </a:lnTo>
                  <a:lnTo>
                    <a:pt x="472007" y="4686300"/>
                  </a:lnTo>
                  <a:lnTo>
                    <a:pt x="495774" y="4724400"/>
                  </a:lnTo>
                  <a:lnTo>
                    <a:pt x="520114" y="4775200"/>
                  </a:lnTo>
                  <a:lnTo>
                    <a:pt x="545025" y="4813300"/>
                  </a:lnTo>
                  <a:lnTo>
                    <a:pt x="570507" y="4851400"/>
                  </a:lnTo>
                  <a:lnTo>
                    <a:pt x="596559" y="4902200"/>
                  </a:lnTo>
                  <a:lnTo>
                    <a:pt x="623180" y="4940300"/>
                  </a:lnTo>
                  <a:lnTo>
                    <a:pt x="650369" y="4978400"/>
                  </a:lnTo>
                  <a:lnTo>
                    <a:pt x="678126" y="5029200"/>
                  </a:lnTo>
                  <a:lnTo>
                    <a:pt x="706450" y="5067300"/>
                  </a:lnTo>
                  <a:lnTo>
                    <a:pt x="735340" y="5105400"/>
                  </a:lnTo>
                  <a:lnTo>
                    <a:pt x="764794" y="5143500"/>
                  </a:lnTo>
                  <a:lnTo>
                    <a:pt x="795202" y="5194300"/>
                  </a:lnTo>
                  <a:lnTo>
                    <a:pt x="825973" y="5232400"/>
                  </a:lnTo>
                  <a:lnTo>
                    <a:pt x="857107" y="5270500"/>
                  </a:lnTo>
                  <a:lnTo>
                    <a:pt x="888606" y="5308600"/>
                  </a:lnTo>
                  <a:lnTo>
                    <a:pt x="920468" y="5346700"/>
                  </a:lnTo>
                  <a:lnTo>
                    <a:pt x="952694" y="5384800"/>
                  </a:lnTo>
                  <a:lnTo>
                    <a:pt x="985283" y="5422900"/>
                  </a:lnTo>
                  <a:lnTo>
                    <a:pt x="1018236" y="5461000"/>
                  </a:lnTo>
                  <a:lnTo>
                    <a:pt x="1051553" y="5499100"/>
                  </a:lnTo>
                  <a:lnTo>
                    <a:pt x="1085233" y="5537200"/>
                  </a:lnTo>
                  <a:lnTo>
                    <a:pt x="1119278" y="5575300"/>
                  </a:lnTo>
                  <a:lnTo>
                    <a:pt x="1153685" y="5600700"/>
                  </a:lnTo>
                  <a:lnTo>
                    <a:pt x="1188457" y="5638800"/>
                  </a:lnTo>
                  <a:lnTo>
                    <a:pt x="1223592" y="5676900"/>
                  </a:lnTo>
                  <a:lnTo>
                    <a:pt x="1259091" y="5715000"/>
                  </a:lnTo>
                  <a:lnTo>
                    <a:pt x="1294953" y="5740400"/>
                  </a:lnTo>
                  <a:lnTo>
                    <a:pt x="1331180" y="5778500"/>
                  </a:lnTo>
                  <a:lnTo>
                    <a:pt x="1367769" y="5803900"/>
                  </a:lnTo>
                  <a:lnTo>
                    <a:pt x="1404723" y="5842000"/>
                  </a:lnTo>
                  <a:lnTo>
                    <a:pt x="1442040" y="5867400"/>
                  </a:lnTo>
                  <a:lnTo>
                    <a:pt x="1479721" y="5905500"/>
                  </a:lnTo>
                  <a:lnTo>
                    <a:pt x="1517765" y="5930900"/>
                  </a:lnTo>
                  <a:lnTo>
                    <a:pt x="1556174" y="5969000"/>
                  </a:lnTo>
                  <a:lnTo>
                    <a:pt x="1634081" y="6019800"/>
                  </a:lnTo>
                  <a:lnTo>
                    <a:pt x="1673580" y="6057900"/>
                  </a:lnTo>
                  <a:lnTo>
                    <a:pt x="1753669" y="6108700"/>
                  </a:lnTo>
                  <a:lnTo>
                    <a:pt x="1876530" y="6184900"/>
                  </a:lnTo>
                  <a:lnTo>
                    <a:pt x="2002664" y="6261100"/>
                  </a:lnTo>
                  <a:lnTo>
                    <a:pt x="2175934" y="6362700"/>
                  </a:lnTo>
                  <a:lnTo>
                    <a:pt x="2220161" y="6375400"/>
                  </a:lnTo>
                  <a:lnTo>
                    <a:pt x="2309705" y="6426200"/>
                  </a:lnTo>
                  <a:lnTo>
                    <a:pt x="2355022" y="6438900"/>
                  </a:lnTo>
                  <a:lnTo>
                    <a:pt x="2446748" y="6489700"/>
                  </a:lnTo>
                  <a:lnTo>
                    <a:pt x="2493156" y="6502400"/>
                  </a:lnTo>
                  <a:lnTo>
                    <a:pt x="2539928" y="6527800"/>
                  </a:lnTo>
                  <a:lnTo>
                    <a:pt x="2634563" y="6553200"/>
                  </a:lnTo>
                  <a:lnTo>
                    <a:pt x="2682426" y="6578600"/>
                  </a:lnTo>
                  <a:lnTo>
                    <a:pt x="2779525" y="6604000"/>
                  </a:lnTo>
                  <a:lnTo>
                    <a:pt x="2828684" y="6629400"/>
                  </a:lnTo>
                  <a:lnTo>
                    <a:pt x="3178335" y="6718300"/>
                  </a:lnTo>
                  <a:lnTo>
                    <a:pt x="3228358" y="6718300"/>
                  </a:lnTo>
                  <a:lnTo>
                    <a:pt x="3378323" y="6756400"/>
                  </a:lnTo>
                  <a:lnTo>
                    <a:pt x="4621982" y="6756400"/>
                  </a:lnTo>
                  <a:lnTo>
                    <a:pt x="4671504" y="6743700"/>
                  </a:lnTo>
                  <a:lnTo>
                    <a:pt x="4721009" y="6743700"/>
                  </a:lnTo>
                  <a:lnTo>
                    <a:pt x="5215662" y="6616700"/>
                  </a:lnTo>
                  <a:lnTo>
                    <a:pt x="5223879" y="6616700"/>
                  </a:lnTo>
                  <a:lnTo>
                    <a:pt x="5227092" y="6604000"/>
                  </a:lnTo>
                  <a:lnTo>
                    <a:pt x="5204229" y="6553200"/>
                  </a:lnTo>
                  <a:lnTo>
                    <a:pt x="5183921" y="6515100"/>
                  </a:lnTo>
                  <a:lnTo>
                    <a:pt x="5163019" y="6464300"/>
                  </a:lnTo>
                  <a:lnTo>
                    <a:pt x="5141522" y="6426200"/>
                  </a:lnTo>
                  <a:lnTo>
                    <a:pt x="5119431" y="6375400"/>
                  </a:lnTo>
                  <a:lnTo>
                    <a:pt x="5096746" y="6337300"/>
                  </a:lnTo>
                  <a:lnTo>
                    <a:pt x="5073466" y="6286500"/>
                  </a:lnTo>
                  <a:lnTo>
                    <a:pt x="5049592" y="6248400"/>
                  </a:lnTo>
                  <a:lnTo>
                    <a:pt x="5025123" y="6210300"/>
                  </a:lnTo>
                  <a:lnTo>
                    <a:pt x="5000059" y="6159500"/>
                  </a:lnTo>
                  <a:lnTo>
                    <a:pt x="4974401" y="6121400"/>
                  </a:lnTo>
                  <a:lnTo>
                    <a:pt x="4948149" y="6083300"/>
                  </a:lnTo>
                  <a:lnTo>
                    <a:pt x="4921301" y="6032500"/>
                  </a:lnTo>
                  <a:lnTo>
                    <a:pt x="4894924" y="5994400"/>
                  </a:lnTo>
                  <a:lnTo>
                    <a:pt x="4867644" y="5956300"/>
                  </a:lnTo>
                  <a:lnTo>
                    <a:pt x="4839476" y="5918200"/>
                  </a:lnTo>
                  <a:lnTo>
                    <a:pt x="4810436" y="5880100"/>
                  </a:lnTo>
                  <a:lnTo>
                    <a:pt x="4780542" y="5842000"/>
                  </a:lnTo>
                  <a:lnTo>
                    <a:pt x="4749809" y="5803900"/>
                  </a:lnTo>
                  <a:lnTo>
                    <a:pt x="4718253" y="5765800"/>
                  </a:lnTo>
                  <a:lnTo>
                    <a:pt x="4685891" y="5727700"/>
                  </a:lnTo>
                  <a:lnTo>
                    <a:pt x="4652739" y="5689600"/>
                  </a:lnTo>
                  <a:lnTo>
                    <a:pt x="4618814" y="5651500"/>
                  </a:lnTo>
                  <a:lnTo>
                    <a:pt x="4584131" y="5613400"/>
                  </a:lnTo>
                  <a:lnTo>
                    <a:pt x="4548707" y="5575300"/>
                  </a:lnTo>
                  <a:lnTo>
                    <a:pt x="4512558" y="5549900"/>
                  </a:lnTo>
                  <a:lnTo>
                    <a:pt x="4475701" y="5511800"/>
                  </a:lnTo>
                  <a:lnTo>
                    <a:pt x="4438151" y="5473700"/>
                  </a:lnTo>
                  <a:lnTo>
                    <a:pt x="4399926" y="5448300"/>
                  </a:lnTo>
                  <a:lnTo>
                    <a:pt x="4361040" y="5410200"/>
                  </a:lnTo>
                  <a:lnTo>
                    <a:pt x="4321512" y="5384800"/>
                  </a:lnTo>
                  <a:lnTo>
                    <a:pt x="4281356" y="5359400"/>
                  </a:lnTo>
                  <a:lnTo>
                    <a:pt x="4240589" y="5321300"/>
                  </a:lnTo>
                  <a:lnTo>
                    <a:pt x="4157288" y="5270500"/>
                  </a:lnTo>
                  <a:lnTo>
                    <a:pt x="4071738" y="5219700"/>
                  </a:lnTo>
                  <a:lnTo>
                    <a:pt x="4028161" y="5194300"/>
                  </a:lnTo>
                  <a:lnTo>
                    <a:pt x="3984070" y="5181600"/>
                  </a:lnTo>
                  <a:lnTo>
                    <a:pt x="3894415" y="5130800"/>
                  </a:lnTo>
                  <a:lnTo>
                    <a:pt x="3802902" y="5105400"/>
                  </a:lnTo>
                  <a:lnTo>
                    <a:pt x="3756489" y="5080000"/>
                  </a:lnTo>
                  <a:lnTo>
                    <a:pt x="3614823" y="5041900"/>
                  </a:lnTo>
                  <a:lnTo>
                    <a:pt x="3566846" y="5041900"/>
                  </a:lnTo>
                  <a:lnTo>
                    <a:pt x="3518518" y="5029200"/>
                  </a:lnTo>
                  <a:lnTo>
                    <a:pt x="3469856" y="5029200"/>
                  </a:lnTo>
                  <a:lnTo>
                    <a:pt x="3419882" y="5016500"/>
                  </a:lnTo>
                  <a:lnTo>
                    <a:pt x="3319702" y="5016500"/>
                  </a:lnTo>
                  <a:lnTo>
                    <a:pt x="3269509" y="5003800"/>
                  </a:lnTo>
                  <a:lnTo>
                    <a:pt x="2765222" y="5003800"/>
                  </a:lnTo>
                  <a:lnTo>
                    <a:pt x="2718413" y="4991100"/>
                  </a:lnTo>
                  <a:lnTo>
                    <a:pt x="2675633" y="4978400"/>
                  </a:lnTo>
                  <a:lnTo>
                    <a:pt x="2637059" y="4965700"/>
                  </a:lnTo>
                  <a:lnTo>
                    <a:pt x="2602866" y="4940300"/>
                  </a:lnTo>
                  <a:lnTo>
                    <a:pt x="2573231" y="4902200"/>
                  </a:lnTo>
                  <a:lnTo>
                    <a:pt x="2548330" y="4864100"/>
                  </a:lnTo>
                  <a:lnTo>
                    <a:pt x="2528339" y="4826000"/>
                  </a:lnTo>
                  <a:lnTo>
                    <a:pt x="2513433" y="4787900"/>
                  </a:lnTo>
                  <a:lnTo>
                    <a:pt x="2503789" y="4737100"/>
                  </a:lnTo>
                  <a:lnTo>
                    <a:pt x="2499584" y="4699000"/>
                  </a:lnTo>
                  <a:lnTo>
                    <a:pt x="2500993" y="4648200"/>
                  </a:lnTo>
                  <a:lnTo>
                    <a:pt x="2508191" y="4610100"/>
                  </a:lnTo>
                  <a:lnTo>
                    <a:pt x="2521357" y="4572000"/>
                  </a:lnTo>
                  <a:lnTo>
                    <a:pt x="2529967" y="4546600"/>
                  </a:lnTo>
                  <a:lnTo>
                    <a:pt x="2537205" y="4521200"/>
                  </a:lnTo>
                  <a:lnTo>
                    <a:pt x="2543068" y="4508500"/>
                  </a:lnTo>
                  <a:lnTo>
                    <a:pt x="2547557" y="4483100"/>
                  </a:lnTo>
                  <a:lnTo>
                    <a:pt x="2551524" y="4432300"/>
                  </a:lnTo>
                  <a:lnTo>
                    <a:pt x="2549479" y="4381500"/>
                  </a:lnTo>
                  <a:lnTo>
                    <a:pt x="2538908" y="4330700"/>
                  </a:lnTo>
                  <a:lnTo>
                    <a:pt x="2517296" y="4292600"/>
                  </a:lnTo>
                  <a:lnTo>
                    <a:pt x="2482126" y="4267200"/>
                  </a:lnTo>
                  <a:lnTo>
                    <a:pt x="2444652" y="4254500"/>
                  </a:lnTo>
                  <a:lnTo>
                    <a:pt x="2404236" y="4229100"/>
                  </a:lnTo>
                  <a:lnTo>
                    <a:pt x="2365648" y="4216400"/>
                  </a:lnTo>
                  <a:lnTo>
                    <a:pt x="2333655" y="4191000"/>
                  </a:lnTo>
                  <a:lnTo>
                    <a:pt x="2313025" y="4152900"/>
                  </a:lnTo>
                  <a:lnTo>
                    <a:pt x="2308526" y="4114800"/>
                  </a:lnTo>
                  <a:lnTo>
                    <a:pt x="2324926" y="4064000"/>
                  </a:lnTo>
                  <a:lnTo>
                    <a:pt x="2333510" y="4051300"/>
                  </a:lnTo>
                  <a:lnTo>
                    <a:pt x="2342366" y="4038600"/>
                  </a:lnTo>
                  <a:lnTo>
                    <a:pt x="2351493" y="4025900"/>
                  </a:lnTo>
                  <a:lnTo>
                    <a:pt x="2360892" y="4013200"/>
                  </a:lnTo>
                  <a:lnTo>
                    <a:pt x="2366800" y="4000500"/>
                  </a:lnTo>
                  <a:lnTo>
                    <a:pt x="2357793" y="3962400"/>
                  </a:lnTo>
                  <a:lnTo>
                    <a:pt x="2327580" y="3924300"/>
                  </a:lnTo>
                  <a:lnTo>
                    <a:pt x="2296274" y="3886200"/>
                  </a:lnTo>
                  <a:lnTo>
                    <a:pt x="2263875" y="3848100"/>
                  </a:lnTo>
                  <a:lnTo>
                    <a:pt x="2230383" y="3810000"/>
                  </a:lnTo>
                  <a:lnTo>
                    <a:pt x="2195798" y="3771900"/>
                  </a:lnTo>
                  <a:lnTo>
                    <a:pt x="2160118" y="3733800"/>
                  </a:lnTo>
                  <a:lnTo>
                    <a:pt x="2153169" y="3721100"/>
                  </a:lnTo>
                  <a:lnTo>
                    <a:pt x="2150001" y="3721100"/>
                  </a:lnTo>
                  <a:lnTo>
                    <a:pt x="2150611" y="3708400"/>
                  </a:lnTo>
                  <a:lnTo>
                    <a:pt x="2155000" y="3695700"/>
                  </a:lnTo>
                  <a:lnTo>
                    <a:pt x="2184484" y="3644900"/>
                  </a:lnTo>
                  <a:lnTo>
                    <a:pt x="2215172" y="3606800"/>
                  </a:lnTo>
                  <a:lnTo>
                    <a:pt x="2244147" y="3556000"/>
                  </a:lnTo>
                  <a:lnTo>
                    <a:pt x="2268487" y="3505200"/>
                  </a:lnTo>
                  <a:lnTo>
                    <a:pt x="2285129" y="3454400"/>
                  </a:lnTo>
                  <a:lnTo>
                    <a:pt x="2293502" y="3403600"/>
                  </a:lnTo>
                  <a:lnTo>
                    <a:pt x="2293606" y="3365500"/>
                  </a:lnTo>
                  <a:lnTo>
                    <a:pt x="2285441" y="3314700"/>
                  </a:lnTo>
                  <a:lnTo>
                    <a:pt x="2269008" y="3276600"/>
                  </a:lnTo>
                  <a:lnTo>
                    <a:pt x="2244306" y="3225800"/>
                  </a:lnTo>
                  <a:lnTo>
                    <a:pt x="2211229" y="3187700"/>
                  </a:lnTo>
                  <a:lnTo>
                    <a:pt x="2173933" y="3149600"/>
                  </a:lnTo>
                  <a:lnTo>
                    <a:pt x="2134338" y="3111500"/>
                  </a:lnTo>
                  <a:lnTo>
                    <a:pt x="2094363" y="3086100"/>
                  </a:lnTo>
                  <a:lnTo>
                    <a:pt x="2055927" y="3048000"/>
                  </a:lnTo>
                  <a:lnTo>
                    <a:pt x="2026115" y="3009900"/>
                  </a:lnTo>
                  <a:lnTo>
                    <a:pt x="2012190" y="2959100"/>
                  </a:lnTo>
                  <a:lnTo>
                    <a:pt x="2019632" y="2921000"/>
                  </a:lnTo>
                  <a:lnTo>
                    <a:pt x="2053921" y="2882900"/>
                  </a:lnTo>
                  <a:lnTo>
                    <a:pt x="2169354" y="2806700"/>
                  </a:lnTo>
                  <a:lnTo>
                    <a:pt x="2208319" y="2768600"/>
                  </a:lnTo>
                  <a:lnTo>
                    <a:pt x="2326673" y="2692400"/>
                  </a:lnTo>
                  <a:lnTo>
                    <a:pt x="2366611" y="2654300"/>
                  </a:lnTo>
                  <a:lnTo>
                    <a:pt x="2406793" y="2628900"/>
                  </a:lnTo>
                  <a:lnTo>
                    <a:pt x="2447218" y="2590800"/>
                  </a:lnTo>
                  <a:lnTo>
                    <a:pt x="2528799" y="2540000"/>
                  </a:lnTo>
                  <a:lnTo>
                    <a:pt x="2567573" y="2501900"/>
                  </a:lnTo>
                  <a:lnTo>
                    <a:pt x="2602667" y="2476500"/>
                  </a:lnTo>
                  <a:lnTo>
                    <a:pt x="2634082" y="2438400"/>
                  </a:lnTo>
                  <a:lnTo>
                    <a:pt x="2661819" y="2413000"/>
                  </a:lnTo>
                  <a:lnTo>
                    <a:pt x="2694311" y="2374900"/>
                  </a:lnTo>
                  <a:lnTo>
                    <a:pt x="2725458" y="2324100"/>
                  </a:lnTo>
                  <a:lnTo>
                    <a:pt x="2755277" y="2286000"/>
                  </a:lnTo>
                  <a:lnTo>
                    <a:pt x="2783783" y="2247900"/>
                  </a:lnTo>
                  <a:lnTo>
                    <a:pt x="2810992" y="2197100"/>
                  </a:lnTo>
                  <a:lnTo>
                    <a:pt x="2836921" y="2159000"/>
                  </a:lnTo>
                  <a:lnTo>
                    <a:pt x="2861585" y="2120900"/>
                  </a:lnTo>
                  <a:lnTo>
                    <a:pt x="2885000" y="2070100"/>
                  </a:lnTo>
                  <a:lnTo>
                    <a:pt x="2907182" y="2019300"/>
                  </a:lnTo>
                  <a:lnTo>
                    <a:pt x="2928148" y="1981200"/>
                  </a:lnTo>
                  <a:lnTo>
                    <a:pt x="2947913" y="1930400"/>
                  </a:lnTo>
                  <a:lnTo>
                    <a:pt x="2966493" y="1879600"/>
                  </a:lnTo>
                  <a:lnTo>
                    <a:pt x="2983905" y="1841500"/>
                  </a:lnTo>
                  <a:lnTo>
                    <a:pt x="3000163" y="1790700"/>
                  </a:lnTo>
                  <a:lnTo>
                    <a:pt x="3015285" y="1739900"/>
                  </a:lnTo>
                  <a:lnTo>
                    <a:pt x="3029286" y="1689100"/>
                  </a:lnTo>
                  <a:lnTo>
                    <a:pt x="3042182" y="1638300"/>
                  </a:lnTo>
                  <a:lnTo>
                    <a:pt x="3053989" y="1600200"/>
                  </a:lnTo>
                  <a:lnTo>
                    <a:pt x="3064723" y="1549400"/>
                  </a:lnTo>
                  <a:lnTo>
                    <a:pt x="3074400" y="1498600"/>
                  </a:lnTo>
                  <a:lnTo>
                    <a:pt x="3083036" y="1447800"/>
                  </a:lnTo>
                  <a:lnTo>
                    <a:pt x="3090647" y="1384300"/>
                  </a:lnTo>
                  <a:lnTo>
                    <a:pt x="3092507" y="1384300"/>
                  </a:lnTo>
                  <a:lnTo>
                    <a:pt x="3094676" y="1371600"/>
                  </a:lnTo>
                  <a:lnTo>
                    <a:pt x="6463385" y="1371600"/>
                  </a:lnTo>
                  <a:lnTo>
                    <a:pt x="6463385" y="0"/>
                  </a:lnTo>
                  <a:close/>
                </a:path>
                <a:path w="6463665" h="6794500">
                  <a:moveTo>
                    <a:pt x="6463385" y="1371600"/>
                  </a:moveTo>
                  <a:lnTo>
                    <a:pt x="3094676" y="1371600"/>
                  </a:lnTo>
                  <a:lnTo>
                    <a:pt x="3097155" y="1384300"/>
                  </a:lnTo>
                  <a:lnTo>
                    <a:pt x="3099943" y="1384300"/>
                  </a:lnTo>
                  <a:lnTo>
                    <a:pt x="3111331" y="1435100"/>
                  </a:lnTo>
                  <a:lnTo>
                    <a:pt x="3121307" y="1485900"/>
                  </a:lnTo>
                  <a:lnTo>
                    <a:pt x="3129869" y="1536700"/>
                  </a:lnTo>
                  <a:lnTo>
                    <a:pt x="3137018" y="1587500"/>
                  </a:lnTo>
                  <a:lnTo>
                    <a:pt x="3142754" y="1638300"/>
                  </a:lnTo>
                  <a:lnTo>
                    <a:pt x="3147077" y="1689100"/>
                  </a:lnTo>
                  <a:lnTo>
                    <a:pt x="3149987" y="1739900"/>
                  </a:lnTo>
                  <a:lnTo>
                    <a:pt x="3151485" y="1790700"/>
                  </a:lnTo>
                  <a:lnTo>
                    <a:pt x="3151569" y="1828800"/>
                  </a:lnTo>
                  <a:lnTo>
                    <a:pt x="3149913" y="1879600"/>
                  </a:lnTo>
                  <a:lnTo>
                    <a:pt x="3146153" y="1930400"/>
                  </a:lnTo>
                  <a:lnTo>
                    <a:pt x="3140293" y="1981200"/>
                  </a:lnTo>
                  <a:lnTo>
                    <a:pt x="3132341" y="2032000"/>
                  </a:lnTo>
                  <a:lnTo>
                    <a:pt x="3122304" y="2082800"/>
                  </a:lnTo>
                  <a:lnTo>
                    <a:pt x="3110186" y="2120900"/>
                  </a:lnTo>
                  <a:lnTo>
                    <a:pt x="3095996" y="2171700"/>
                  </a:lnTo>
                  <a:lnTo>
                    <a:pt x="3079739" y="2222500"/>
                  </a:lnTo>
                  <a:lnTo>
                    <a:pt x="3061423" y="2260600"/>
                  </a:lnTo>
                  <a:lnTo>
                    <a:pt x="3041052" y="2311400"/>
                  </a:lnTo>
                  <a:lnTo>
                    <a:pt x="3018634" y="2349500"/>
                  </a:lnTo>
                  <a:lnTo>
                    <a:pt x="2994176" y="2387600"/>
                  </a:lnTo>
                  <a:lnTo>
                    <a:pt x="2967683" y="2438400"/>
                  </a:lnTo>
                  <a:lnTo>
                    <a:pt x="2939163" y="2476500"/>
                  </a:lnTo>
                  <a:lnTo>
                    <a:pt x="2908621" y="2514600"/>
                  </a:lnTo>
                  <a:lnTo>
                    <a:pt x="2876064" y="2552700"/>
                  </a:lnTo>
                  <a:lnTo>
                    <a:pt x="2841498" y="2578100"/>
                  </a:lnTo>
                  <a:lnTo>
                    <a:pt x="2767621" y="2654300"/>
                  </a:lnTo>
                  <a:lnTo>
                    <a:pt x="2730367" y="2679700"/>
                  </a:lnTo>
                  <a:lnTo>
                    <a:pt x="2655227" y="2755900"/>
                  </a:lnTo>
                  <a:lnTo>
                    <a:pt x="2617342" y="2781300"/>
                  </a:lnTo>
                  <a:lnTo>
                    <a:pt x="2579246" y="2819400"/>
                  </a:lnTo>
                  <a:lnTo>
                    <a:pt x="2540940" y="2844800"/>
                  </a:lnTo>
                  <a:lnTo>
                    <a:pt x="2463697" y="2921000"/>
                  </a:lnTo>
                  <a:lnTo>
                    <a:pt x="2424761" y="2946400"/>
                  </a:lnTo>
                  <a:lnTo>
                    <a:pt x="2417075" y="2959100"/>
                  </a:lnTo>
                  <a:lnTo>
                    <a:pt x="2412256" y="2971800"/>
                  </a:lnTo>
                  <a:lnTo>
                    <a:pt x="2410511" y="2984500"/>
                  </a:lnTo>
                  <a:lnTo>
                    <a:pt x="2412048" y="2997200"/>
                  </a:lnTo>
                  <a:lnTo>
                    <a:pt x="2429706" y="3035300"/>
                  </a:lnTo>
                  <a:lnTo>
                    <a:pt x="2456497" y="3073400"/>
                  </a:lnTo>
                  <a:lnTo>
                    <a:pt x="2489420" y="3111500"/>
                  </a:lnTo>
                  <a:lnTo>
                    <a:pt x="2561667" y="3162300"/>
                  </a:lnTo>
                  <a:lnTo>
                    <a:pt x="2593067" y="3187700"/>
                  </a:lnTo>
                  <a:lnTo>
                    <a:pt x="2617683" y="3225800"/>
                  </a:lnTo>
                  <a:lnTo>
                    <a:pt x="2635784" y="3263900"/>
                  </a:lnTo>
                  <a:lnTo>
                    <a:pt x="2647634" y="3314700"/>
                  </a:lnTo>
                  <a:lnTo>
                    <a:pt x="2653502" y="3352800"/>
                  </a:lnTo>
                  <a:lnTo>
                    <a:pt x="2653653" y="3403600"/>
                  </a:lnTo>
                  <a:lnTo>
                    <a:pt x="2648356" y="3454400"/>
                  </a:lnTo>
                  <a:lnTo>
                    <a:pt x="2637875" y="3505200"/>
                  </a:lnTo>
                  <a:lnTo>
                    <a:pt x="2622479" y="3543300"/>
                  </a:lnTo>
                  <a:lnTo>
                    <a:pt x="2602434" y="3568700"/>
                  </a:lnTo>
                  <a:lnTo>
                    <a:pt x="2589316" y="3594100"/>
                  </a:lnTo>
                  <a:lnTo>
                    <a:pt x="2576311" y="3606800"/>
                  </a:lnTo>
                  <a:lnTo>
                    <a:pt x="2563423" y="3632200"/>
                  </a:lnTo>
                  <a:lnTo>
                    <a:pt x="2550656" y="3644900"/>
                  </a:lnTo>
                  <a:lnTo>
                    <a:pt x="2544083" y="3657600"/>
                  </a:lnTo>
                  <a:lnTo>
                    <a:pt x="2542669" y="3683000"/>
                  </a:lnTo>
                  <a:lnTo>
                    <a:pt x="2546410" y="3695700"/>
                  </a:lnTo>
                  <a:lnTo>
                    <a:pt x="2555304" y="3708400"/>
                  </a:lnTo>
                  <a:lnTo>
                    <a:pt x="2584419" y="3733800"/>
                  </a:lnTo>
                  <a:lnTo>
                    <a:pt x="2614254" y="3771900"/>
                  </a:lnTo>
                  <a:lnTo>
                    <a:pt x="2644808" y="3797300"/>
                  </a:lnTo>
                  <a:lnTo>
                    <a:pt x="2676081" y="3835400"/>
                  </a:lnTo>
                  <a:lnTo>
                    <a:pt x="2689954" y="3848100"/>
                  </a:lnTo>
                  <a:lnTo>
                    <a:pt x="2702278" y="3860800"/>
                  </a:lnTo>
                  <a:lnTo>
                    <a:pt x="2713053" y="3873500"/>
                  </a:lnTo>
                  <a:lnTo>
                    <a:pt x="2722283" y="3898900"/>
                  </a:lnTo>
                  <a:lnTo>
                    <a:pt x="2724862" y="3898900"/>
                  </a:lnTo>
                  <a:lnTo>
                    <a:pt x="2724862" y="3911600"/>
                  </a:lnTo>
                  <a:lnTo>
                    <a:pt x="2722283" y="3911600"/>
                  </a:lnTo>
                  <a:lnTo>
                    <a:pt x="2702227" y="3962400"/>
                  </a:lnTo>
                  <a:lnTo>
                    <a:pt x="2686870" y="4013200"/>
                  </a:lnTo>
                  <a:lnTo>
                    <a:pt x="2679217" y="4064000"/>
                  </a:lnTo>
                  <a:lnTo>
                    <a:pt x="2682278" y="4102100"/>
                  </a:lnTo>
                  <a:lnTo>
                    <a:pt x="2697862" y="4140200"/>
                  </a:lnTo>
                  <a:lnTo>
                    <a:pt x="2723426" y="4165600"/>
                  </a:lnTo>
                  <a:lnTo>
                    <a:pt x="2788103" y="4165600"/>
                  </a:lnTo>
                  <a:lnTo>
                    <a:pt x="2819018" y="4178300"/>
                  </a:lnTo>
                  <a:lnTo>
                    <a:pt x="2865701" y="4241800"/>
                  </a:lnTo>
                  <a:lnTo>
                    <a:pt x="2883990" y="4279900"/>
                  </a:lnTo>
                  <a:lnTo>
                    <a:pt x="2897548" y="4330700"/>
                  </a:lnTo>
                  <a:lnTo>
                    <a:pt x="2905535" y="4368800"/>
                  </a:lnTo>
                  <a:lnTo>
                    <a:pt x="2907116" y="4419600"/>
                  </a:lnTo>
                  <a:lnTo>
                    <a:pt x="2901450" y="4470400"/>
                  </a:lnTo>
                  <a:lnTo>
                    <a:pt x="2887701" y="4508500"/>
                  </a:lnTo>
                  <a:lnTo>
                    <a:pt x="2873708" y="4546600"/>
                  </a:lnTo>
                  <a:lnTo>
                    <a:pt x="2860169" y="4584700"/>
                  </a:lnTo>
                  <a:lnTo>
                    <a:pt x="2849282" y="4622800"/>
                  </a:lnTo>
                  <a:lnTo>
                    <a:pt x="2843246" y="4673600"/>
                  </a:lnTo>
                  <a:lnTo>
                    <a:pt x="2844259" y="4711700"/>
                  </a:lnTo>
                  <a:lnTo>
                    <a:pt x="2854520" y="4749800"/>
                  </a:lnTo>
                  <a:lnTo>
                    <a:pt x="2876226" y="4775200"/>
                  </a:lnTo>
                  <a:lnTo>
                    <a:pt x="2911577" y="4800600"/>
                  </a:lnTo>
                  <a:lnTo>
                    <a:pt x="2928622" y="4813300"/>
                  </a:lnTo>
                  <a:lnTo>
                    <a:pt x="3068741" y="4813300"/>
                  </a:lnTo>
                  <a:lnTo>
                    <a:pt x="3119572" y="4826000"/>
                  </a:lnTo>
                  <a:lnTo>
                    <a:pt x="3372183" y="4826000"/>
                  </a:lnTo>
                  <a:lnTo>
                    <a:pt x="3422493" y="4838700"/>
                  </a:lnTo>
                  <a:lnTo>
                    <a:pt x="3523010" y="4838700"/>
                  </a:lnTo>
                  <a:lnTo>
                    <a:pt x="3573246" y="4851400"/>
                  </a:lnTo>
                  <a:lnTo>
                    <a:pt x="3623483" y="4851400"/>
                  </a:lnTo>
                  <a:lnTo>
                    <a:pt x="3673738" y="4864100"/>
                  </a:lnTo>
                  <a:lnTo>
                    <a:pt x="3724023" y="4864100"/>
                  </a:lnTo>
                  <a:lnTo>
                    <a:pt x="3774351" y="4876800"/>
                  </a:lnTo>
                  <a:lnTo>
                    <a:pt x="3825524" y="4876800"/>
                  </a:lnTo>
                  <a:lnTo>
                    <a:pt x="3971697" y="4914900"/>
                  </a:lnTo>
                  <a:lnTo>
                    <a:pt x="4017972" y="4940300"/>
                  </a:lnTo>
                  <a:lnTo>
                    <a:pt x="4108827" y="4965700"/>
                  </a:lnTo>
                  <a:lnTo>
                    <a:pt x="4246030" y="5041900"/>
                  </a:lnTo>
                  <a:lnTo>
                    <a:pt x="4291494" y="5054600"/>
                  </a:lnTo>
                  <a:lnTo>
                    <a:pt x="4470400" y="5156200"/>
                  </a:lnTo>
                  <a:lnTo>
                    <a:pt x="4514088" y="5194300"/>
                  </a:lnTo>
                  <a:lnTo>
                    <a:pt x="4599799" y="5245100"/>
                  </a:lnTo>
                  <a:lnTo>
                    <a:pt x="4641701" y="5283200"/>
                  </a:lnTo>
                  <a:lnTo>
                    <a:pt x="4682888" y="5308600"/>
                  </a:lnTo>
                  <a:lnTo>
                    <a:pt x="4723299" y="5346700"/>
                  </a:lnTo>
                  <a:lnTo>
                    <a:pt x="4762875" y="5372100"/>
                  </a:lnTo>
                  <a:lnTo>
                    <a:pt x="4801554" y="5410200"/>
                  </a:lnTo>
                  <a:lnTo>
                    <a:pt x="4839279" y="5448300"/>
                  </a:lnTo>
                  <a:lnTo>
                    <a:pt x="4875987" y="5473700"/>
                  </a:lnTo>
                  <a:lnTo>
                    <a:pt x="4911620" y="5511800"/>
                  </a:lnTo>
                  <a:lnTo>
                    <a:pt x="4946117" y="5549900"/>
                  </a:lnTo>
                  <a:lnTo>
                    <a:pt x="4981582" y="5588000"/>
                  </a:lnTo>
                  <a:lnTo>
                    <a:pt x="5016354" y="5626100"/>
                  </a:lnTo>
                  <a:lnTo>
                    <a:pt x="5050431" y="5664200"/>
                  </a:lnTo>
                  <a:lnTo>
                    <a:pt x="5083816" y="5702300"/>
                  </a:lnTo>
                  <a:lnTo>
                    <a:pt x="5116506" y="5753100"/>
                  </a:lnTo>
                  <a:lnTo>
                    <a:pt x="5148503" y="5791200"/>
                  </a:lnTo>
                  <a:lnTo>
                    <a:pt x="5179806" y="5829300"/>
                  </a:lnTo>
                  <a:lnTo>
                    <a:pt x="5210416" y="5867400"/>
                  </a:lnTo>
                  <a:lnTo>
                    <a:pt x="5240332" y="5905500"/>
                  </a:lnTo>
                  <a:lnTo>
                    <a:pt x="5269553" y="5943600"/>
                  </a:lnTo>
                  <a:lnTo>
                    <a:pt x="5298081" y="5994400"/>
                  </a:lnTo>
                  <a:lnTo>
                    <a:pt x="5325916" y="6032500"/>
                  </a:lnTo>
                  <a:lnTo>
                    <a:pt x="5353056" y="6070600"/>
                  </a:lnTo>
                  <a:lnTo>
                    <a:pt x="5379502" y="6108700"/>
                  </a:lnTo>
                  <a:lnTo>
                    <a:pt x="5405255" y="6146800"/>
                  </a:lnTo>
                  <a:lnTo>
                    <a:pt x="5430313" y="6184900"/>
                  </a:lnTo>
                  <a:lnTo>
                    <a:pt x="5454678" y="6235700"/>
                  </a:lnTo>
                  <a:lnTo>
                    <a:pt x="5478349" y="6273800"/>
                  </a:lnTo>
                  <a:lnTo>
                    <a:pt x="5504468" y="6324600"/>
                  </a:lnTo>
                  <a:lnTo>
                    <a:pt x="5528956" y="6362700"/>
                  </a:lnTo>
                  <a:lnTo>
                    <a:pt x="5552229" y="6413500"/>
                  </a:lnTo>
                  <a:lnTo>
                    <a:pt x="5574706" y="6464300"/>
                  </a:lnTo>
                  <a:lnTo>
                    <a:pt x="5596801" y="6515100"/>
                  </a:lnTo>
                  <a:lnTo>
                    <a:pt x="5599062" y="6515100"/>
                  </a:lnTo>
                  <a:lnTo>
                    <a:pt x="5604841" y="6527800"/>
                  </a:lnTo>
                  <a:lnTo>
                    <a:pt x="5609971" y="6515100"/>
                  </a:lnTo>
                  <a:lnTo>
                    <a:pt x="5657981" y="6502400"/>
                  </a:lnTo>
                  <a:lnTo>
                    <a:pt x="5705538" y="6477000"/>
                  </a:lnTo>
                  <a:lnTo>
                    <a:pt x="5752642" y="6464300"/>
                  </a:lnTo>
                  <a:lnTo>
                    <a:pt x="5799293" y="6438900"/>
                  </a:lnTo>
                  <a:lnTo>
                    <a:pt x="5845491" y="6426200"/>
                  </a:lnTo>
                  <a:lnTo>
                    <a:pt x="5981366" y="6350000"/>
                  </a:lnTo>
                  <a:lnTo>
                    <a:pt x="6025752" y="6324600"/>
                  </a:lnTo>
                  <a:lnTo>
                    <a:pt x="6069685" y="6311900"/>
                  </a:lnTo>
                  <a:lnTo>
                    <a:pt x="6198765" y="6235700"/>
                  </a:lnTo>
                  <a:lnTo>
                    <a:pt x="6323768" y="6159500"/>
                  </a:lnTo>
                  <a:lnTo>
                    <a:pt x="6404839" y="6108700"/>
                  </a:lnTo>
                  <a:lnTo>
                    <a:pt x="6444695" y="6070600"/>
                  </a:lnTo>
                  <a:lnTo>
                    <a:pt x="6463385" y="6057900"/>
                  </a:lnTo>
                  <a:lnTo>
                    <a:pt x="6463385" y="4013200"/>
                  </a:lnTo>
                  <a:lnTo>
                    <a:pt x="6440187" y="4000500"/>
                  </a:lnTo>
                  <a:lnTo>
                    <a:pt x="6394580" y="3987800"/>
                  </a:lnTo>
                  <a:lnTo>
                    <a:pt x="6258760" y="3911600"/>
                  </a:lnTo>
                  <a:lnTo>
                    <a:pt x="6213829" y="3898900"/>
                  </a:lnTo>
                  <a:lnTo>
                    <a:pt x="6080098" y="3822700"/>
                  </a:lnTo>
                  <a:lnTo>
                    <a:pt x="6035883" y="3810000"/>
                  </a:lnTo>
                  <a:lnTo>
                    <a:pt x="5731719" y="3632200"/>
                  </a:lnTo>
                  <a:lnTo>
                    <a:pt x="5562328" y="3530600"/>
                  </a:lnTo>
                  <a:lnTo>
                    <a:pt x="5520508" y="3492500"/>
                  </a:lnTo>
                  <a:lnTo>
                    <a:pt x="5396354" y="3416300"/>
                  </a:lnTo>
                  <a:lnTo>
                    <a:pt x="5355413" y="3378200"/>
                  </a:lnTo>
                  <a:lnTo>
                    <a:pt x="5233960" y="3302000"/>
                  </a:lnTo>
                  <a:lnTo>
                    <a:pt x="5193939" y="3263900"/>
                  </a:lnTo>
                  <a:lnTo>
                    <a:pt x="5154156" y="3238500"/>
                  </a:lnTo>
                  <a:lnTo>
                    <a:pt x="5114611" y="3200400"/>
                  </a:lnTo>
                  <a:lnTo>
                    <a:pt x="5075308" y="3175000"/>
                  </a:lnTo>
                  <a:lnTo>
                    <a:pt x="5036249" y="3136900"/>
                  </a:lnTo>
                  <a:lnTo>
                    <a:pt x="4997437" y="3111500"/>
                  </a:lnTo>
                  <a:lnTo>
                    <a:pt x="4958874" y="3073400"/>
                  </a:lnTo>
                  <a:lnTo>
                    <a:pt x="4920563" y="3048000"/>
                  </a:lnTo>
                  <a:lnTo>
                    <a:pt x="4844706" y="2971800"/>
                  </a:lnTo>
                  <a:lnTo>
                    <a:pt x="4807165" y="2946400"/>
                  </a:lnTo>
                  <a:lnTo>
                    <a:pt x="4732872" y="2870200"/>
                  </a:lnTo>
                  <a:lnTo>
                    <a:pt x="4696125" y="2844800"/>
                  </a:lnTo>
                  <a:lnTo>
                    <a:pt x="4623442" y="2768600"/>
                  </a:lnTo>
                  <a:lnTo>
                    <a:pt x="4551858" y="2692400"/>
                  </a:lnTo>
                  <a:lnTo>
                    <a:pt x="4515556" y="2654300"/>
                  </a:lnTo>
                  <a:lnTo>
                    <a:pt x="4479743" y="2616200"/>
                  </a:lnTo>
                  <a:lnTo>
                    <a:pt x="4444418" y="2578100"/>
                  </a:lnTo>
                  <a:lnTo>
                    <a:pt x="4409583" y="2540000"/>
                  </a:lnTo>
                  <a:lnTo>
                    <a:pt x="4375236" y="2501900"/>
                  </a:lnTo>
                  <a:lnTo>
                    <a:pt x="4341378" y="2463800"/>
                  </a:lnTo>
                  <a:lnTo>
                    <a:pt x="4308009" y="2425700"/>
                  </a:lnTo>
                  <a:lnTo>
                    <a:pt x="4275129" y="2387600"/>
                  </a:lnTo>
                  <a:lnTo>
                    <a:pt x="4242737" y="2349500"/>
                  </a:lnTo>
                  <a:lnTo>
                    <a:pt x="4210835" y="2298700"/>
                  </a:lnTo>
                  <a:lnTo>
                    <a:pt x="4179421" y="2260600"/>
                  </a:lnTo>
                  <a:lnTo>
                    <a:pt x="4148496" y="2222500"/>
                  </a:lnTo>
                  <a:lnTo>
                    <a:pt x="4118060" y="2184400"/>
                  </a:lnTo>
                  <a:lnTo>
                    <a:pt x="4088113" y="2133600"/>
                  </a:lnTo>
                  <a:lnTo>
                    <a:pt x="4058655" y="2095500"/>
                  </a:lnTo>
                  <a:lnTo>
                    <a:pt x="4029685" y="2057400"/>
                  </a:lnTo>
                  <a:lnTo>
                    <a:pt x="4001205" y="2006600"/>
                  </a:lnTo>
                  <a:lnTo>
                    <a:pt x="3973213" y="1968500"/>
                  </a:lnTo>
                  <a:lnTo>
                    <a:pt x="3945710" y="1930400"/>
                  </a:lnTo>
                  <a:lnTo>
                    <a:pt x="3918696" y="1879600"/>
                  </a:lnTo>
                  <a:lnTo>
                    <a:pt x="3892171" y="1841500"/>
                  </a:lnTo>
                  <a:lnTo>
                    <a:pt x="3865817" y="1790700"/>
                  </a:lnTo>
                  <a:lnTo>
                    <a:pt x="4171895" y="1790700"/>
                  </a:lnTo>
                  <a:lnTo>
                    <a:pt x="4149280" y="1765300"/>
                  </a:lnTo>
                  <a:lnTo>
                    <a:pt x="4115887" y="1727200"/>
                  </a:lnTo>
                  <a:lnTo>
                    <a:pt x="4083025" y="1689100"/>
                  </a:lnTo>
                  <a:lnTo>
                    <a:pt x="4068887" y="1676400"/>
                  </a:lnTo>
                  <a:lnTo>
                    <a:pt x="4065545" y="1663700"/>
                  </a:lnTo>
                  <a:lnTo>
                    <a:pt x="6463385" y="1663700"/>
                  </a:lnTo>
                  <a:lnTo>
                    <a:pt x="6463385" y="1371600"/>
                  </a:lnTo>
                  <a:close/>
                </a:path>
                <a:path w="6463665" h="6794500">
                  <a:moveTo>
                    <a:pt x="4171895" y="1790700"/>
                  </a:moveTo>
                  <a:lnTo>
                    <a:pt x="3876523" y="1790700"/>
                  </a:lnTo>
                  <a:lnTo>
                    <a:pt x="3942880" y="1866900"/>
                  </a:lnTo>
                  <a:lnTo>
                    <a:pt x="4010287" y="1943100"/>
                  </a:lnTo>
                  <a:lnTo>
                    <a:pt x="4078746" y="2019300"/>
                  </a:lnTo>
                  <a:lnTo>
                    <a:pt x="4148257" y="2095500"/>
                  </a:lnTo>
                  <a:lnTo>
                    <a:pt x="4218818" y="2171700"/>
                  </a:lnTo>
                  <a:lnTo>
                    <a:pt x="4290431" y="2247900"/>
                  </a:lnTo>
                  <a:lnTo>
                    <a:pt x="4326632" y="2273300"/>
                  </a:lnTo>
                  <a:lnTo>
                    <a:pt x="4363095" y="2311400"/>
                  </a:lnTo>
                  <a:lnTo>
                    <a:pt x="4436811" y="2387600"/>
                  </a:lnTo>
                  <a:lnTo>
                    <a:pt x="4474063" y="2413000"/>
                  </a:lnTo>
                  <a:lnTo>
                    <a:pt x="4549355" y="2489200"/>
                  </a:lnTo>
                  <a:lnTo>
                    <a:pt x="4587395" y="2514600"/>
                  </a:lnTo>
                  <a:lnTo>
                    <a:pt x="4625698" y="2552700"/>
                  </a:lnTo>
                  <a:lnTo>
                    <a:pt x="4664265" y="2578100"/>
                  </a:lnTo>
                  <a:lnTo>
                    <a:pt x="4703093" y="2616200"/>
                  </a:lnTo>
                  <a:lnTo>
                    <a:pt x="4742185" y="2641600"/>
                  </a:lnTo>
                  <a:lnTo>
                    <a:pt x="4781540" y="2679700"/>
                  </a:lnTo>
                  <a:lnTo>
                    <a:pt x="4821157" y="2705100"/>
                  </a:lnTo>
                  <a:lnTo>
                    <a:pt x="4861037" y="2743200"/>
                  </a:lnTo>
                  <a:lnTo>
                    <a:pt x="4901180" y="2768600"/>
                  </a:lnTo>
                  <a:lnTo>
                    <a:pt x="4941586" y="2806700"/>
                  </a:lnTo>
                  <a:lnTo>
                    <a:pt x="5064380" y="2882900"/>
                  </a:lnTo>
                  <a:lnTo>
                    <a:pt x="5105837" y="2921000"/>
                  </a:lnTo>
                  <a:lnTo>
                    <a:pt x="5274294" y="3022600"/>
                  </a:lnTo>
                  <a:lnTo>
                    <a:pt x="5317065" y="3060700"/>
                  </a:lnTo>
                  <a:lnTo>
                    <a:pt x="5403396" y="3111500"/>
                  </a:lnTo>
                  <a:lnTo>
                    <a:pt x="5623824" y="3238500"/>
                  </a:lnTo>
                  <a:lnTo>
                    <a:pt x="5668697" y="3251200"/>
                  </a:lnTo>
                  <a:lnTo>
                    <a:pt x="5850822" y="3352800"/>
                  </a:lnTo>
                  <a:lnTo>
                    <a:pt x="5897010" y="3365500"/>
                  </a:lnTo>
                  <a:lnTo>
                    <a:pt x="5943461" y="3390900"/>
                  </a:lnTo>
                  <a:lnTo>
                    <a:pt x="5988805" y="3416300"/>
                  </a:lnTo>
                  <a:lnTo>
                    <a:pt x="6034314" y="3429000"/>
                  </a:lnTo>
                  <a:lnTo>
                    <a:pt x="6125824" y="3479800"/>
                  </a:lnTo>
                  <a:lnTo>
                    <a:pt x="6171826" y="3492500"/>
                  </a:lnTo>
                  <a:lnTo>
                    <a:pt x="6217991" y="3517900"/>
                  </a:lnTo>
                  <a:lnTo>
                    <a:pt x="6264320" y="3530600"/>
                  </a:lnTo>
                  <a:lnTo>
                    <a:pt x="6310814" y="3556000"/>
                  </a:lnTo>
                  <a:lnTo>
                    <a:pt x="6404293" y="3581400"/>
                  </a:lnTo>
                  <a:lnTo>
                    <a:pt x="6451278" y="3606800"/>
                  </a:lnTo>
                  <a:lnTo>
                    <a:pt x="6463385" y="3606800"/>
                  </a:lnTo>
                  <a:lnTo>
                    <a:pt x="6463385" y="3098800"/>
                  </a:lnTo>
                  <a:lnTo>
                    <a:pt x="6422575" y="3086100"/>
                  </a:lnTo>
                  <a:lnTo>
                    <a:pt x="6374358" y="3073400"/>
                  </a:lnTo>
                  <a:lnTo>
                    <a:pt x="6326274" y="3048000"/>
                  </a:lnTo>
                  <a:lnTo>
                    <a:pt x="6135329" y="2997200"/>
                  </a:lnTo>
                  <a:lnTo>
                    <a:pt x="6087959" y="2971800"/>
                  </a:lnTo>
                  <a:lnTo>
                    <a:pt x="5993683" y="2946400"/>
                  </a:lnTo>
                  <a:lnTo>
                    <a:pt x="5946783" y="2921000"/>
                  </a:lnTo>
                  <a:lnTo>
                    <a:pt x="5900048" y="2908300"/>
                  </a:lnTo>
                  <a:lnTo>
                    <a:pt x="5853481" y="2882900"/>
                  </a:lnTo>
                  <a:lnTo>
                    <a:pt x="5807085" y="2870200"/>
                  </a:lnTo>
                  <a:lnTo>
                    <a:pt x="5760863" y="2844800"/>
                  </a:lnTo>
                  <a:lnTo>
                    <a:pt x="5714820" y="2832100"/>
                  </a:lnTo>
                  <a:lnTo>
                    <a:pt x="5623282" y="2781300"/>
                  </a:lnTo>
                  <a:lnTo>
                    <a:pt x="5577795" y="2768600"/>
                  </a:lnTo>
                  <a:lnTo>
                    <a:pt x="5487402" y="2717800"/>
                  </a:lnTo>
                  <a:lnTo>
                    <a:pt x="5442502" y="2705100"/>
                  </a:lnTo>
                  <a:lnTo>
                    <a:pt x="5177495" y="2552700"/>
                  </a:lnTo>
                  <a:lnTo>
                    <a:pt x="4920562" y="2400300"/>
                  </a:lnTo>
                  <a:lnTo>
                    <a:pt x="4836845" y="2349500"/>
                  </a:lnTo>
                  <a:lnTo>
                    <a:pt x="4795363" y="2311400"/>
                  </a:lnTo>
                  <a:lnTo>
                    <a:pt x="4713172" y="2260600"/>
                  </a:lnTo>
                  <a:lnTo>
                    <a:pt x="4672470" y="2222500"/>
                  </a:lnTo>
                  <a:lnTo>
                    <a:pt x="4631652" y="2197100"/>
                  </a:lnTo>
                  <a:lnTo>
                    <a:pt x="4591363" y="2159000"/>
                  </a:lnTo>
                  <a:lnTo>
                    <a:pt x="4551606" y="2133600"/>
                  </a:lnTo>
                  <a:lnTo>
                    <a:pt x="4512379" y="2095500"/>
                  </a:lnTo>
                  <a:lnTo>
                    <a:pt x="4473682" y="2070100"/>
                  </a:lnTo>
                  <a:lnTo>
                    <a:pt x="4435515" y="2032000"/>
                  </a:lnTo>
                  <a:lnTo>
                    <a:pt x="4397879" y="2006600"/>
                  </a:lnTo>
                  <a:lnTo>
                    <a:pt x="4360774" y="1968500"/>
                  </a:lnTo>
                  <a:lnTo>
                    <a:pt x="4324199" y="1930400"/>
                  </a:lnTo>
                  <a:lnTo>
                    <a:pt x="4288154" y="1905000"/>
                  </a:lnTo>
                  <a:lnTo>
                    <a:pt x="4252640" y="1866900"/>
                  </a:lnTo>
                  <a:lnTo>
                    <a:pt x="4217656" y="1828800"/>
                  </a:lnTo>
                  <a:lnTo>
                    <a:pt x="4183203" y="1803400"/>
                  </a:lnTo>
                  <a:lnTo>
                    <a:pt x="4171895" y="1790700"/>
                  </a:lnTo>
                  <a:close/>
                </a:path>
                <a:path w="6463665" h="6794500">
                  <a:moveTo>
                    <a:pt x="6463385" y="1663700"/>
                  </a:moveTo>
                  <a:lnTo>
                    <a:pt x="4072997" y="1663700"/>
                  </a:lnTo>
                  <a:lnTo>
                    <a:pt x="4091242" y="1676400"/>
                  </a:lnTo>
                  <a:lnTo>
                    <a:pt x="4136460" y="1714500"/>
                  </a:lnTo>
                  <a:lnTo>
                    <a:pt x="4181494" y="1739900"/>
                  </a:lnTo>
                  <a:lnTo>
                    <a:pt x="4226343" y="1778000"/>
                  </a:lnTo>
                  <a:lnTo>
                    <a:pt x="4271009" y="1803400"/>
                  </a:lnTo>
                  <a:lnTo>
                    <a:pt x="4315490" y="1841500"/>
                  </a:lnTo>
                  <a:lnTo>
                    <a:pt x="4447832" y="1917700"/>
                  </a:lnTo>
                  <a:lnTo>
                    <a:pt x="4491278" y="1955800"/>
                  </a:lnTo>
                  <a:lnTo>
                    <a:pt x="4887928" y="2184400"/>
                  </a:lnTo>
                  <a:lnTo>
                    <a:pt x="4932626" y="2197100"/>
                  </a:lnTo>
                  <a:lnTo>
                    <a:pt x="5067475" y="2273300"/>
                  </a:lnTo>
                  <a:lnTo>
                    <a:pt x="5112675" y="2286000"/>
                  </a:lnTo>
                  <a:lnTo>
                    <a:pt x="5203451" y="2336800"/>
                  </a:lnTo>
                  <a:lnTo>
                    <a:pt x="5249027" y="2349500"/>
                  </a:lnTo>
                  <a:lnTo>
                    <a:pt x="5294728" y="2374900"/>
                  </a:lnTo>
                  <a:lnTo>
                    <a:pt x="5340555" y="2387600"/>
                  </a:lnTo>
                  <a:lnTo>
                    <a:pt x="5386507" y="2413000"/>
                  </a:lnTo>
                  <a:lnTo>
                    <a:pt x="5432584" y="2425700"/>
                  </a:lnTo>
                  <a:lnTo>
                    <a:pt x="5478787" y="2451100"/>
                  </a:lnTo>
                  <a:lnTo>
                    <a:pt x="5571568" y="2476500"/>
                  </a:lnTo>
                  <a:lnTo>
                    <a:pt x="5618146" y="2501900"/>
                  </a:lnTo>
                  <a:lnTo>
                    <a:pt x="5758633" y="2540000"/>
                  </a:lnTo>
                  <a:lnTo>
                    <a:pt x="5805713" y="2565400"/>
                  </a:lnTo>
                  <a:lnTo>
                    <a:pt x="6336920" y="2705100"/>
                  </a:lnTo>
                  <a:lnTo>
                    <a:pt x="6386211" y="2705100"/>
                  </a:lnTo>
                  <a:lnTo>
                    <a:pt x="6435589" y="2717800"/>
                  </a:lnTo>
                  <a:lnTo>
                    <a:pt x="6463385" y="2730500"/>
                  </a:lnTo>
                  <a:lnTo>
                    <a:pt x="6463385" y="2324100"/>
                  </a:lnTo>
                  <a:lnTo>
                    <a:pt x="6371500" y="2324100"/>
                  </a:lnTo>
                  <a:lnTo>
                    <a:pt x="6321847" y="2311400"/>
                  </a:lnTo>
                  <a:lnTo>
                    <a:pt x="6272321" y="2311400"/>
                  </a:lnTo>
                  <a:lnTo>
                    <a:pt x="6222923" y="2298700"/>
                  </a:lnTo>
                  <a:lnTo>
                    <a:pt x="6173653" y="2298700"/>
                  </a:lnTo>
                  <a:lnTo>
                    <a:pt x="6075495" y="2273300"/>
                  </a:lnTo>
                  <a:lnTo>
                    <a:pt x="6026607" y="2273300"/>
                  </a:lnTo>
                  <a:lnTo>
                    <a:pt x="5880708" y="2235200"/>
                  </a:lnTo>
                  <a:lnTo>
                    <a:pt x="5832331" y="2235200"/>
                  </a:lnTo>
                  <a:lnTo>
                    <a:pt x="5497257" y="2146300"/>
                  </a:lnTo>
                  <a:lnTo>
                    <a:pt x="5449900" y="2120900"/>
                  </a:lnTo>
                  <a:lnTo>
                    <a:pt x="5308593" y="2082800"/>
                  </a:lnTo>
                  <a:lnTo>
                    <a:pt x="5261745" y="2057400"/>
                  </a:lnTo>
                  <a:lnTo>
                    <a:pt x="5168433" y="2032000"/>
                  </a:lnTo>
                  <a:lnTo>
                    <a:pt x="5121968" y="2006600"/>
                  </a:lnTo>
                  <a:lnTo>
                    <a:pt x="5075631" y="1993900"/>
                  </a:lnTo>
                  <a:lnTo>
                    <a:pt x="5029421" y="1968500"/>
                  </a:lnTo>
                  <a:lnTo>
                    <a:pt x="4983339" y="1955800"/>
                  </a:lnTo>
                  <a:lnTo>
                    <a:pt x="4891557" y="1905000"/>
                  </a:lnTo>
                  <a:lnTo>
                    <a:pt x="4845857" y="1892300"/>
                  </a:lnTo>
                  <a:lnTo>
                    <a:pt x="4709523" y="1816100"/>
                  </a:lnTo>
                  <a:lnTo>
                    <a:pt x="4664334" y="1803400"/>
                  </a:lnTo>
                  <a:lnTo>
                    <a:pt x="4574337" y="1752600"/>
                  </a:lnTo>
                  <a:lnTo>
                    <a:pt x="4548603" y="1739900"/>
                  </a:lnTo>
                  <a:lnTo>
                    <a:pt x="4522093" y="1727200"/>
                  </a:lnTo>
                  <a:lnTo>
                    <a:pt x="4494806" y="1701800"/>
                  </a:lnTo>
                  <a:lnTo>
                    <a:pt x="4466743" y="1689100"/>
                  </a:lnTo>
                  <a:lnTo>
                    <a:pt x="6463385" y="1689100"/>
                  </a:lnTo>
                  <a:lnTo>
                    <a:pt x="6463385" y="1663700"/>
                  </a:lnTo>
                  <a:close/>
                </a:path>
                <a:path w="6463665" h="6794500">
                  <a:moveTo>
                    <a:pt x="6463385" y="1689100"/>
                  </a:moveTo>
                  <a:lnTo>
                    <a:pt x="4468445" y="1689100"/>
                  </a:lnTo>
                  <a:lnTo>
                    <a:pt x="4521316" y="1701800"/>
                  </a:lnTo>
                  <a:lnTo>
                    <a:pt x="4573407" y="1727200"/>
                  </a:lnTo>
                  <a:lnTo>
                    <a:pt x="4725003" y="1765300"/>
                  </a:lnTo>
                  <a:lnTo>
                    <a:pt x="4773976" y="1790700"/>
                  </a:lnTo>
                  <a:lnTo>
                    <a:pt x="4916215" y="1828800"/>
                  </a:lnTo>
                  <a:lnTo>
                    <a:pt x="5094948" y="1879600"/>
                  </a:lnTo>
                  <a:lnTo>
                    <a:pt x="5195475" y="1905000"/>
                  </a:lnTo>
                  <a:lnTo>
                    <a:pt x="5245695" y="1905000"/>
                  </a:lnTo>
                  <a:lnTo>
                    <a:pt x="5446280" y="1955800"/>
                  </a:lnTo>
                  <a:lnTo>
                    <a:pt x="5496353" y="1955800"/>
                  </a:lnTo>
                  <a:lnTo>
                    <a:pt x="5596411" y="1981200"/>
                  </a:lnTo>
                  <a:lnTo>
                    <a:pt x="5646396" y="1981200"/>
                  </a:lnTo>
                  <a:lnTo>
                    <a:pt x="5696352" y="1993900"/>
                  </a:lnTo>
                  <a:lnTo>
                    <a:pt x="5796177" y="1993900"/>
                  </a:lnTo>
                  <a:lnTo>
                    <a:pt x="5846045" y="2006600"/>
                  </a:lnTo>
                  <a:lnTo>
                    <a:pt x="5945693" y="2006600"/>
                  </a:lnTo>
                  <a:lnTo>
                    <a:pt x="5995474" y="2019300"/>
                  </a:lnTo>
                  <a:lnTo>
                    <a:pt x="6463385" y="2019300"/>
                  </a:lnTo>
                  <a:lnTo>
                    <a:pt x="6463385" y="1689100"/>
                  </a:lnTo>
                  <a:close/>
                </a:path>
              </a:pathLst>
            </a:custGeom>
            <a:solidFill>
              <a:srgbClr val="E6E7E8"/>
            </a:solidFill>
          </p:spPr>
          <p:txBody>
            <a:bodyPr wrap="square" lIns="0" tIns="0" rIns="0" bIns="0" rtlCol="0"/>
            <a:lstStyle/>
            <a:p>
              <a:endParaRPr/>
            </a:p>
          </p:txBody>
        </p:sp>
        <p:sp>
          <p:nvSpPr>
            <p:cNvPr id="4" name="object 4"/>
            <p:cNvSpPr/>
            <p:nvPr/>
          </p:nvSpPr>
          <p:spPr>
            <a:xfrm>
              <a:off x="359994" y="360006"/>
              <a:ext cx="9972040" cy="6840220"/>
            </a:xfrm>
            <a:custGeom>
              <a:avLst/>
              <a:gdLst/>
              <a:ahLst/>
              <a:cxnLst/>
              <a:rect l="l" t="t" r="r" b="b"/>
              <a:pathLst>
                <a:path w="9972040" h="6840220">
                  <a:moveTo>
                    <a:pt x="9972002" y="6408001"/>
                  </a:moveTo>
                  <a:lnTo>
                    <a:pt x="0" y="6408001"/>
                  </a:lnTo>
                  <a:lnTo>
                    <a:pt x="0" y="6840004"/>
                  </a:lnTo>
                  <a:lnTo>
                    <a:pt x="9972002" y="6840004"/>
                  </a:lnTo>
                  <a:lnTo>
                    <a:pt x="9972002" y="6408001"/>
                  </a:lnTo>
                  <a:close/>
                </a:path>
                <a:path w="9972040" h="6840220">
                  <a:moveTo>
                    <a:pt x="9972002" y="6120003"/>
                  </a:moveTo>
                  <a:lnTo>
                    <a:pt x="0" y="6120003"/>
                  </a:lnTo>
                  <a:lnTo>
                    <a:pt x="0" y="6336004"/>
                  </a:lnTo>
                  <a:lnTo>
                    <a:pt x="9972002" y="6336004"/>
                  </a:lnTo>
                  <a:lnTo>
                    <a:pt x="9972002" y="6120003"/>
                  </a:lnTo>
                  <a:close/>
                </a:path>
                <a:path w="9972040" h="6840220">
                  <a:moveTo>
                    <a:pt x="9972002" y="5975997"/>
                  </a:moveTo>
                  <a:lnTo>
                    <a:pt x="0" y="5975997"/>
                  </a:lnTo>
                  <a:lnTo>
                    <a:pt x="0" y="6047994"/>
                  </a:lnTo>
                  <a:lnTo>
                    <a:pt x="9972002" y="6047994"/>
                  </a:lnTo>
                  <a:lnTo>
                    <a:pt x="9972002" y="5975997"/>
                  </a:lnTo>
                  <a:close/>
                </a:path>
                <a:path w="9972040" h="6840220">
                  <a:moveTo>
                    <a:pt x="9972002" y="0"/>
                  </a:moveTo>
                  <a:lnTo>
                    <a:pt x="0" y="0"/>
                  </a:lnTo>
                  <a:lnTo>
                    <a:pt x="0" y="108000"/>
                  </a:lnTo>
                  <a:lnTo>
                    <a:pt x="9972002" y="108000"/>
                  </a:lnTo>
                  <a:lnTo>
                    <a:pt x="9972002" y="0"/>
                  </a:lnTo>
                  <a:close/>
                </a:path>
              </a:pathLst>
            </a:custGeom>
            <a:solidFill>
              <a:srgbClr val="ED1C24"/>
            </a:solidFill>
          </p:spPr>
          <p:txBody>
            <a:bodyPr wrap="square" lIns="0" tIns="0" rIns="0" bIns="0" rtlCol="0"/>
            <a:lstStyle/>
            <a:p>
              <a:endParaRPr/>
            </a:p>
          </p:txBody>
        </p:sp>
      </p:grpSp>
      <p:sp>
        <p:nvSpPr>
          <p:cNvPr id="5" name="object 5"/>
          <p:cNvSpPr txBox="1">
            <a:spLocks noGrp="1"/>
          </p:cNvSpPr>
          <p:nvPr>
            <p:ph type="title"/>
          </p:nvPr>
        </p:nvSpPr>
        <p:spPr>
          <a:xfrm>
            <a:off x="7096031" y="6705099"/>
            <a:ext cx="3161030" cy="482600"/>
          </a:xfrm>
          <a:prstGeom prst="rect">
            <a:avLst/>
          </a:prstGeom>
        </p:spPr>
        <p:txBody>
          <a:bodyPr vert="horz" wrap="square" lIns="0" tIns="12700" rIns="0" bIns="0" rtlCol="0">
            <a:spAutoFit/>
          </a:bodyPr>
          <a:lstStyle/>
          <a:p>
            <a:pPr marL="12700">
              <a:lnSpc>
                <a:spcPct val="100000"/>
              </a:lnSpc>
              <a:spcBef>
                <a:spcPts val="100"/>
              </a:spcBef>
            </a:pPr>
            <a:r>
              <a:rPr sz="3000" b="0" spc="60" dirty="0">
                <a:solidFill>
                  <a:srgbClr val="FFFFFF"/>
                </a:solidFill>
                <a:latin typeface="Times New Roman"/>
                <a:cs typeface="Times New Roman"/>
              </a:rPr>
              <a:t>Orientation</a:t>
            </a:r>
            <a:r>
              <a:rPr sz="3000" b="0" spc="-40" dirty="0">
                <a:solidFill>
                  <a:srgbClr val="FFFFFF"/>
                </a:solidFill>
                <a:latin typeface="Times New Roman"/>
                <a:cs typeface="Times New Roman"/>
              </a:rPr>
              <a:t> </a:t>
            </a:r>
            <a:r>
              <a:rPr sz="3000" b="0" spc="-10" dirty="0">
                <a:solidFill>
                  <a:srgbClr val="FFFFFF"/>
                </a:solidFill>
                <a:latin typeface="Times New Roman"/>
                <a:cs typeface="Times New Roman"/>
              </a:rPr>
              <a:t>Manual</a:t>
            </a:r>
            <a:endParaRPr sz="3000">
              <a:latin typeface="Times New Roman"/>
              <a:cs typeface="Times New Roman"/>
            </a:endParaRPr>
          </a:p>
        </p:txBody>
      </p:sp>
      <p:grpSp>
        <p:nvGrpSpPr>
          <p:cNvPr id="6" name="object 6"/>
          <p:cNvGrpSpPr/>
          <p:nvPr/>
        </p:nvGrpSpPr>
        <p:grpSpPr>
          <a:xfrm>
            <a:off x="658218" y="2859046"/>
            <a:ext cx="4620260" cy="963930"/>
            <a:chOff x="658218" y="2859046"/>
            <a:chExt cx="4620260" cy="963930"/>
          </a:xfrm>
        </p:grpSpPr>
        <p:pic>
          <p:nvPicPr>
            <p:cNvPr id="7" name="object 7"/>
            <p:cNvPicPr/>
            <p:nvPr/>
          </p:nvPicPr>
          <p:blipFill>
            <a:blip r:embed="rId2" cstate="print"/>
            <a:stretch>
              <a:fillRect/>
            </a:stretch>
          </p:blipFill>
          <p:spPr>
            <a:xfrm>
              <a:off x="658218" y="2859046"/>
              <a:ext cx="957148" cy="963930"/>
            </a:xfrm>
            <a:prstGeom prst="rect">
              <a:avLst/>
            </a:prstGeom>
          </p:spPr>
        </p:pic>
        <p:sp>
          <p:nvSpPr>
            <p:cNvPr id="8" name="object 8"/>
            <p:cNvSpPr/>
            <p:nvPr/>
          </p:nvSpPr>
          <p:spPr>
            <a:xfrm>
              <a:off x="1822500" y="3163442"/>
              <a:ext cx="3456304" cy="442595"/>
            </a:xfrm>
            <a:custGeom>
              <a:avLst/>
              <a:gdLst/>
              <a:ahLst/>
              <a:cxnLst/>
              <a:rect l="l" t="t" r="r" b="b"/>
              <a:pathLst>
                <a:path w="3456304" h="442595">
                  <a:moveTo>
                    <a:pt x="256832" y="330847"/>
                  </a:moveTo>
                  <a:lnTo>
                    <a:pt x="252310" y="283578"/>
                  </a:lnTo>
                  <a:lnTo>
                    <a:pt x="221526" y="236194"/>
                  </a:lnTo>
                  <a:lnTo>
                    <a:pt x="175856" y="202615"/>
                  </a:lnTo>
                  <a:lnTo>
                    <a:pt x="157048" y="192595"/>
                  </a:lnTo>
                  <a:lnTo>
                    <a:pt x="99339" y="161074"/>
                  </a:lnTo>
                  <a:lnTo>
                    <a:pt x="75996" y="144475"/>
                  </a:lnTo>
                  <a:lnTo>
                    <a:pt x="59601" y="123634"/>
                  </a:lnTo>
                  <a:lnTo>
                    <a:pt x="52679" y="98539"/>
                  </a:lnTo>
                  <a:lnTo>
                    <a:pt x="57746" y="69164"/>
                  </a:lnTo>
                  <a:lnTo>
                    <a:pt x="89966" y="32524"/>
                  </a:lnTo>
                  <a:lnTo>
                    <a:pt x="122999" y="24472"/>
                  </a:lnTo>
                  <a:lnTo>
                    <a:pt x="138607" y="24523"/>
                  </a:lnTo>
                  <a:lnTo>
                    <a:pt x="186893" y="44716"/>
                  </a:lnTo>
                  <a:lnTo>
                    <a:pt x="220700" y="79590"/>
                  </a:lnTo>
                  <a:lnTo>
                    <a:pt x="235851" y="105194"/>
                  </a:lnTo>
                  <a:lnTo>
                    <a:pt x="236728" y="105016"/>
                  </a:lnTo>
                  <a:lnTo>
                    <a:pt x="241122" y="29946"/>
                  </a:lnTo>
                  <a:lnTo>
                    <a:pt x="240296" y="28448"/>
                  </a:lnTo>
                  <a:lnTo>
                    <a:pt x="211480" y="15024"/>
                  </a:lnTo>
                  <a:lnTo>
                    <a:pt x="183565" y="6807"/>
                  </a:lnTo>
                  <a:lnTo>
                    <a:pt x="154711" y="2819"/>
                  </a:lnTo>
                  <a:lnTo>
                    <a:pt x="124942" y="3060"/>
                  </a:lnTo>
                  <a:lnTo>
                    <a:pt x="84328" y="10502"/>
                  </a:lnTo>
                  <a:lnTo>
                    <a:pt x="47688" y="27076"/>
                  </a:lnTo>
                  <a:lnTo>
                    <a:pt x="19354" y="53619"/>
                  </a:lnTo>
                  <a:lnTo>
                    <a:pt x="3683" y="91020"/>
                  </a:lnTo>
                  <a:lnTo>
                    <a:pt x="1651" y="119062"/>
                  </a:lnTo>
                  <a:lnTo>
                    <a:pt x="6362" y="143598"/>
                  </a:lnTo>
                  <a:lnTo>
                    <a:pt x="36055" y="182168"/>
                  </a:lnTo>
                  <a:lnTo>
                    <a:pt x="81953" y="213347"/>
                  </a:lnTo>
                  <a:lnTo>
                    <a:pt x="138061" y="247357"/>
                  </a:lnTo>
                  <a:lnTo>
                    <a:pt x="153187" y="256959"/>
                  </a:lnTo>
                  <a:lnTo>
                    <a:pt x="193255" y="293230"/>
                  </a:lnTo>
                  <a:lnTo>
                    <a:pt x="210350" y="342099"/>
                  </a:lnTo>
                  <a:lnTo>
                    <a:pt x="205181" y="367525"/>
                  </a:lnTo>
                  <a:lnTo>
                    <a:pt x="192074" y="390677"/>
                  </a:lnTo>
                  <a:lnTo>
                    <a:pt x="172935" y="407327"/>
                  </a:lnTo>
                  <a:lnTo>
                    <a:pt x="148818" y="417791"/>
                  </a:lnTo>
                  <a:lnTo>
                    <a:pt x="122631" y="422478"/>
                  </a:lnTo>
                  <a:lnTo>
                    <a:pt x="97231" y="421805"/>
                  </a:lnTo>
                  <a:lnTo>
                    <a:pt x="42481" y="391502"/>
                  </a:lnTo>
                  <a:lnTo>
                    <a:pt x="5372" y="337858"/>
                  </a:lnTo>
                  <a:lnTo>
                    <a:pt x="3556" y="334391"/>
                  </a:lnTo>
                  <a:lnTo>
                    <a:pt x="2578" y="334606"/>
                  </a:lnTo>
                  <a:lnTo>
                    <a:pt x="0" y="403021"/>
                  </a:lnTo>
                  <a:lnTo>
                    <a:pt x="850" y="404609"/>
                  </a:lnTo>
                  <a:lnTo>
                    <a:pt x="21856" y="416750"/>
                  </a:lnTo>
                  <a:lnTo>
                    <a:pt x="71247" y="437476"/>
                  </a:lnTo>
                  <a:lnTo>
                    <a:pt x="121615" y="442264"/>
                  </a:lnTo>
                  <a:lnTo>
                    <a:pt x="148742" y="438835"/>
                  </a:lnTo>
                  <a:lnTo>
                    <a:pt x="177152" y="431507"/>
                  </a:lnTo>
                  <a:lnTo>
                    <a:pt x="218465" y="408736"/>
                  </a:lnTo>
                  <a:lnTo>
                    <a:pt x="245287" y="373875"/>
                  </a:lnTo>
                  <a:lnTo>
                    <a:pt x="256832" y="330847"/>
                  </a:lnTo>
                  <a:close/>
                </a:path>
                <a:path w="3456304" h="442595">
                  <a:moveTo>
                    <a:pt x="612063" y="135978"/>
                  </a:moveTo>
                  <a:lnTo>
                    <a:pt x="600671" y="69380"/>
                  </a:lnTo>
                  <a:lnTo>
                    <a:pt x="564388" y="29260"/>
                  </a:lnTo>
                  <a:lnTo>
                    <a:pt x="559066" y="25196"/>
                  </a:lnTo>
                  <a:lnTo>
                    <a:pt x="559041" y="137972"/>
                  </a:lnTo>
                  <a:lnTo>
                    <a:pt x="548868" y="175094"/>
                  </a:lnTo>
                  <a:lnTo>
                    <a:pt x="527570" y="208419"/>
                  </a:lnTo>
                  <a:lnTo>
                    <a:pt x="500392" y="226161"/>
                  </a:lnTo>
                  <a:lnTo>
                    <a:pt x="465861" y="232664"/>
                  </a:lnTo>
                  <a:lnTo>
                    <a:pt x="429336" y="231406"/>
                  </a:lnTo>
                  <a:lnTo>
                    <a:pt x="396176" y="225882"/>
                  </a:lnTo>
                  <a:lnTo>
                    <a:pt x="395160" y="225653"/>
                  </a:lnTo>
                  <a:lnTo>
                    <a:pt x="394449" y="224751"/>
                  </a:lnTo>
                  <a:lnTo>
                    <a:pt x="394500" y="30734"/>
                  </a:lnTo>
                  <a:lnTo>
                    <a:pt x="395351" y="29870"/>
                  </a:lnTo>
                  <a:lnTo>
                    <a:pt x="397052" y="29794"/>
                  </a:lnTo>
                  <a:lnTo>
                    <a:pt x="417868" y="29260"/>
                  </a:lnTo>
                  <a:lnTo>
                    <a:pt x="437908" y="29400"/>
                  </a:lnTo>
                  <a:lnTo>
                    <a:pt x="516394" y="43916"/>
                  </a:lnTo>
                  <a:lnTo>
                    <a:pt x="557441" y="101066"/>
                  </a:lnTo>
                  <a:lnTo>
                    <a:pt x="559041" y="137972"/>
                  </a:lnTo>
                  <a:lnTo>
                    <a:pt x="559041" y="25196"/>
                  </a:lnTo>
                  <a:lnTo>
                    <a:pt x="536765" y="16179"/>
                  </a:lnTo>
                  <a:lnTo>
                    <a:pt x="512813" y="11785"/>
                  </a:lnTo>
                  <a:lnTo>
                    <a:pt x="488099" y="10604"/>
                  </a:lnTo>
                  <a:lnTo>
                    <a:pt x="324053" y="10388"/>
                  </a:lnTo>
                  <a:lnTo>
                    <a:pt x="323697" y="11214"/>
                  </a:lnTo>
                  <a:lnTo>
                    <a:pt x="325247" y="12877"/>
                  </a:lnTo>
                  <a:lnTo>
                    <a:pt x="331152" y="20485"/>
                  </a:lnTo>
                  <a:lnTo>
                    <a:pt x="335356" y="28740"/>
                  </a:lnTo>
                  <a:lnTo>
                    <a:pt x="337845" y="37630"/>
                  </a:lnTo>
                  <a:lnTo>
                    <a:pt x="338645" y="47155"/>
                  </a:lnTo>
                  <a:lnTo>
                    <a:pt x="338505" y="101066"/>
                  </a:lnTo>
                  <a:lnTo>
                    <a:pt x="338442" y="311213"/>
                  </a:lnTo>
                  <a:lnTo>
                    <a:pt x="338543" y="361391"/>
                  </a:lnTo>
                  <a:lnTo>
                    <a:pt x="335089" y="401612"/>
                  </a:lnTo>
                  <a:lnTo>
                    <a:pt x="323519" y="437794"/>
                  </a:lnTo>
                  <a:lnTo>
                    <a:pt x="324205" y="438886"/>
                  </a:lnTo>
                  <a:lnTo>
                    <a:pt x="408635" y="438886"/>
                  </a:lnTo>
                  <a:lnTo>
                    <a:pt x="409067" y="438073"/>
                  </a:lnTo>
                  <a:lnTo>
                    <a:pt x="407949" y="436435"/>
                  </a:lnTo>
                  <a:lnTo>
                    <a:pt x="402488" y="427088"/>
                  </a:lnTo>
                  <a:lnTo>
                    <a:pt x="394652" y="355422"/>
                  </a:lnTo>
                  <a:lnTo>
                    <a:pt x="394411" y="317068"/>
                  </a:lnTo>
                  <a:lnTo>
                    <a:pt x="394411" y="279565"/>
                  </a:lnTo>
                  <a:lnTo>
                    <a:pt x="394665" y="242912"/>
                  </a:lnTo>
                  <a:lnTo>
                    <a:pt x="394703" y="240779"/>
                  </a:lnTo>
                  <a:lnTo>
                    <a:pt x="395770" y="239991"/>
                  </a:lnTo>
                  <a:lnTo>
                    <a:pt x="397865" y="240576"/>
                  </a:lnTo>
                  <a:lnTo>
                    <a:pt x="444398" y="249186"/>
                  </a:lnTo>
                  <a:lnTo>
                    <a:pt x="492112" y="249135"/>
                  </a:lnTo>
                  <a:lnTo>
                    <a:pt x="529107" y="239991"/>
                  </a:lnTo>
                  <a:lnTo>
                    <a:pt x="536930" y="238061"/>
                  </a:lnTo>
                  <a:lnTo>
                    <a:pt x="545274" y="232664"/>
                  </a:lnTo>
                  <a:lnTo>
                    <a:pt x="574789" y="213614"/>
                  </a:lnTo>
                  <a:lnTo>
                    <a:pt x="601586" y="173443"/>
                  </a:lnTo>
                  <a:lnTo>
                    <a:pt x="612063" y="135978"/>
                  </a:lnTo>
                  <a:close/>
                </a:path>
                <a:path w="3456304" h="442595">
                  <a:moveTo>
                    <a:pt x="1015834" y="398487"/>
                  </a:moveTo>
                  <a:lnTo>
                    <a:pt x="1015771" y="313385"/>
                  </a:lnTo>
                  <a:lnTo>
                    <a:pt x="1015161" y="313283"/>
                  </a:lnTo>
                  <a:lnTo>
                    <a:pt x="1013929" y="316712"/>
                  </a:lnTo>
                  <a:lnTo>
                    <a:pt x="994244" y="356654"/>
                  </a:lnTo>
                  <a:lnTo>
                    <a:pt x="968044" y="387565"/>
                  </a:lnTo>
                  <a:lnTo>
                    <a:pt x="936980" y="409308"/>
                  </a:lnTo>
                  <a:lnTo>
                    <a:pt x="902677" y="421754"/>
                  </a:lnTo>
                  <a:lnTo>
                    <a:pt x="866762" y="424776"/>
                  </a:lnTo>
                  <a:lnTo>
                    <a:pt x="830884" y="418261"/>
                  </a:lnTo>
                  <a:lnTo>
                    <a:pt x="765746" y="376097"/>
                  </a:lnTo>
                  <a:lnTo>
                    <a:pt x="739762" y="340194"/>
                  </a:lnTo>
                  <a:lnTo>
                    <a:pt x="723595" y="300405"/>
                  </a:lnTo>
                  <a:lnTo>
                    <a:pt x="715213" y="254304"/>
                  </a:lnTo>
                  <a:lnTo>
                    <a:pt x="714971" y="205270"/>
                  </a:lnTo>
                  <a:lnTo>
                    <a:pt x="723277" y="156692"/>
                  </a:lnTo>
                  <a:lnTo>
                    <a:pt x="740511" y="111937"/>
                  </a:lnTo>
                  <a:lnTo>
                    <a:pt x="767067" y="74383"/>
                  </a:lnTo>
                  <a:lnTo>
                    <a:pt x="803313" y="47421"/>
                  </a:lnTo>
                  <a:lnTo>
                    <a:pt x="871969" y="28790"/>
                  </a:lnTo>
                  <a:lnTo>
                    <a:pt x="906729" y="30924"/>
                  </a:lnTo>
                  <a:lnTo>
                    <a:pt x="967524" y="56019"/>
                  </a:lnTo>
                  <a:lnTo>
                    <a:pt x="1003109" y="104609"/>
                  </a:lnTo>
                  <a:lnTo>
                    <a:pt x="1015047" y="137655"/>
                  </a:lnTo>
                  <a:lnTo>
                    <a:pt x="1015771" y="137553"/>
                  </a:lnTo>
                  <a:lnTo>
                    <a:pt x="1015822" y="44958"/>
                  </a:lnTo>
                  <a:lnTo>
                    <a:pt x="962736" y="25615"/>
                  </a:lnTo>
                  <a:lnTo>
                    <a:pt x="911656" y="14820"/>
                  </a:lnTo>
                  <a:lnTo>
                    <a:pt x="859574" y="12534"/>
                  </a:lnTo>
                  <a:lnTo>
                    <a:pt x="805053" y="20154"/>
                  </a:lnTo>
                  <a:lnTo>
                    <a:pt x="755294" y="37617"/>
                  </a:lnTo>
                  <a:lnTo>
                    <a:pt x="714349" y="64541"/>
                  </a:lnTo>
                  <a:lnTo>
                    <a:pt x="682701" y="100088"/>
                  </a:lnTo>
                  <a:lnTo>
                    <a:pt x="660831" y="143433"/>
                  </a:lnTo>
                  <a:lnTo>
                    <a:pt x="649198" y="193725"/>
                  </a:lnTo>
                  <a:lnTo>
                    <a:pt x="647344" y="245021"/>
                  </a:lnTo>
                  <a:lnTo>
                    <a:pt x="654494" y="292684"/>
                  </a:lnTo>
                  <a:lnTo>
                    <a:pt x="671029" y="335622"/>
                  </a:lnTo>
                  <a:lnTo>
                    <a:pt x="697306" y="372745"/>
                  </a:lnTo>
                  <a:lnTo>
                    <a:pt x="733704" y="402971"/>
                  </a:lnTo>
                  <a:lnTo>
                    <a:pt x="780592" y="425221"/>
                  </a:lnTo>
                  <a:lnTo>
                    <a:pt x="849871" y="440232"/>
                  </a:lnTo>
                  <a:lnTo>
                    <a:pt x="883488" y="440918"/>
                  </a:lnTo>
                  <a:lnTo>
                    <a:pt x="916432" y="437045"/>
                  </a:lnTo>
                  <a:lnTo>
                    <a:pt x="960831" y="424116"/>
                  </a:lnTo>
                  <a:lnTo>
                    <a:pt x="1014958" y="399897"/>
                  </a:lnTo>
                  <a:lnTo>
                    <a:pt x="1015834" y="398487"/>
                  </a:lnTo>
                  <a:close/>
                </a:path>
                <a:path w="3456304" h="442595">
                  <a:moveTo>
                    <a:pt x="1652473" y="264528"/>
                  </a:moveTo>
                  <a:lnTo>
                    <a:pt x="1652219" y="263791"/>
                  </a:lnTo>
                  <a:lnTo>
                    <a:pt x="1565224" y="263791"/>
                  </a:lnTo>
                  <a:lnTo>
                    <a:pt x="1564957" y="264731"/>
                  </a:lnTo>
                  <a:lnTo>
                    <a:pt x="1575587" y="271449"/>
                  </a:lnTo>
                  <a:lnTo>
                    <a:pt x="1581619" y="277279"/>
                  </a:lnTo>
                  <a:lnTo>
                    <a:pt x="1587690" y="374650"/>
                  </a:lnTo>
                  <a:lnTo>
                    <a:pt x="1543773" y="402920"/>
                  </a:lnTo>
                  <a:lnTo>
                    <a:pt x="1493126" y="413994"/>
                  </a:lnTo>
                  <a:lnTo>
                    <a:pt x="1454670" y="412813"/>
                  </a:lnTo>
                  <a:lnTo>
                    <a:pt x="1392008" y="389153"/>
                  </a:lnTo>
                  <a:lnTo>
                    <a:pt x="1348079" y="343458"/>
                  </a:lnTo>
                  <a:lnTo>
                    <a:pt x="1322590" y="283311"/>
                  </a:lnTo>
                  <a:lnTo>
                    <a:pt x="1315224" y="216344"/>
                  </a:lnTo>
                  <a:lnTo>
                    <a:pt x="1318247" y="182676"/>
                  </a:lnTo>
                  <a:lnTo>
                    <a:pt x="1337500" y="119748"/>
                  </a:lnTo>
                  <a:lnTo>
                    <a:pt x="1374114" y="69037"/>
                  </a:lnTo>
                  <a:lnTo>
                    <a:pt x="1427797" y="38138"/>
                  </a:lnTo>
                  <a:lnTo>
                    <a:pt x="1460931" y="32499"/>
                  </a:lnTo>
                  <a:lnTo>
                    <a:pt x="1498219" y="34683"/>
                  </a:lnTo>
                  <a:lnTo>
                    <a:pt x="1537030" y="45974"/>
                  </a:lnTo>
                  <a:lnTo>
                    <a:pt x="1569897" y="66294"/>
                  </a:lnTo>
                  <a:lnTo>
                    <a:pt x="1596821" y="95643"/>
                  </a:lnTo>
                  <a:lnTo>
                    <a:pt x="1618145" y="134886"/>
                  </a:lnTo>
                  <a:lnTo>
                    <a:pt x="1618297" y="134861"/>
                  </a:lnTo>
                  <a:lnTo>
                    <a:pt x="1611833" y="44475"/>
                  </a:lnTo>
                  <a:lnTo>
                    <a:pt x="1565414" y="24752"/>
                  </a:lnTo>
                  <a:lnTo>
                    <a:pt x="1517370" y="12788"/>
                  </a:lnTo>
                  <a:lnTo>
                    <a:pt x="1468462" y="8661"/>
                  </a:lnTo>
                  <a:lnTo>
                    <a:pt x="1421765" y="14452"/>
                  </a:lnTo>
                  <a:lnTo>
                    <a:pt x="1375765" y="31445"/>
                  </a:lnTo>
                  <a:lnTo>
                    <a:pt x="1335417" y="56807"/>
                  </a:lnTo>
                  <a:lnTo>
                    <a:pt x="1301750" y="89357"/>
                  </a:lnTo>
                  <a:lnTo>
                    <a:pt x="1275816" y="127901"/>
                  </a:lnTo>
                  <a:lnTo>
                    <a:pt x="1258658" y="171259"/>
                  </a:lnTo>
                  <a:lnTo>
                    <a:pt x="1251305" y="218236"/>
                  </a:lnTo>
                  <a:lnTo>
                    <a:pt x="1254798" y="267639"/>
                  </a:lnTo>
                  <a:lnTo>
                    <a:pt x="1270787" y="318058"/>
                  </a:lnTo>
                  <a:lnTo>
                    <a:pt x="1297774" y="361022"/>
                  </a:lnTo>
                  <a:lnTo>
                    <a:pt x="1334249" y="395655"/>
                  </a:lnTo>
                  <a:lnTo>
                    <a:pt x="1378661" y="421132"/>
                  </a:lnTo>
                  <a:lnTo>
                    <a:pt x="1429461" y="436613"/>
                  </a:lnTo>
                  <a:lnTo>
                    <a:pt x="1472996" y="440321"/>
                  </a:lnTo>
                  <a:lnTo>
                    <a:pt x="1518031" y="436130"/>
                  </a:lnTo>
                  <a:lnTo>
                    <a:pt x="1562722" y="425310"/>
                  </a:lnTo>
                  <a:lnTo>
                    <a:pt x="1605203" y="409092"/>
                  </a:lnTo>
                  <a:lnTo>
                    <a:pt x="1643659" y="388721"/>
                  </a:lnTo>
                  <a:lnTo>
                    <a:pt x="1645310" y="385521"/>
                  </a:lnTo>
                  <a:lnTo>
                    <a:pt x="1638896" y="378599"/>
                  </a:lnTo>
                  <a:lnTo>
                    <a:pt x="1636166" y="371500"/>
                  </a:lnTo>
                  <a:lnTo>
                    <a:pt x="1635798" y="294373"/>
                  </a:lnTo>
                  <a:lnTo>
                    <a:pt x="1650593" y="266014"/>
                  </a:lnTo>
                  <a:lnTo>
                    <a:pt x="1652473" y="264528"/>
                  </a:lnTo>
                  <a:close/>
                </a:path>
                <a:path w="3456304" h="442595">
                  <a:moveTo>
                    <a:pt x="1962061" y="371640"/>
                  </a:moveTo>
                  <a:lnTo>
                    <a:pt x="1961375" y="371411"/>
                  </a:lnTo>
                  <a:lnTo>
                    <a:pt x="1959521" y="374523"/>
                  </a:lnTo>
                  <a:lnTo>
                    <a:pt x="1949945" y="386257"/>
                  </a:lnTo>
                  <a:lnTo>
                    <a:pt x="1937194" y="395566"/>
                  </a:lnTo>
                  <a:lnTo>
                    <a:pt x="1922589" y="401675"/>
                  </a:lnTo>
                  <a:lnTo>
                    <a:pt x="1907413" y="403796"/>
                  </a:lnTo>
                  <a:lnTo>
                    <a:pt x="1875586" y="403644"/>
                  </a:lnTo>
                  <a:lnTo>
                    <a:pt x="1782368" y="403745"/>
                  </a:lnTo>
                  <a:lnTo>
                    <a:pt x="1780019" y="403745"/>
                  </a:lnTo>
                  <a:lnTo>
                    <a:pt x="1778838" y="402564"/>
                  </a:lnTo>
                  <a:lnTo>
                    <a:pt x="1778787" y="45364"/>
                  </a:lnTo>
                  <a:lnTo>
                    <a:pt x="1779993" y="36169"/>
                  </a:lnTo>
                  <a:lnTo>
                    <a:pt x="1783435" y="27889"/>
                  </a:lnTo>
                  <a:lnTo>
                    <a:pt x="1788833" y="20688"/>
                  </a:lnTo>
                  <a:lnTo>
                    <a:pt x="1795919" y="14719"/>
                  </a:lnTo>
                  <a:lnTo>
                    <a:pt x="1798739" y="12814"/>
                  </a:lnTo>
                  <a:lnTo>
                    <a:pt x="1798459" y="11849"/>
                  </a:lnTo>
                  <a:lnTo>
                    <a:pt x="1706181" y="11849"/>
                  </a:lnTo>
                  <a:lnTo>
                    <a:pt x="1705889" y="12573"/>
                  </a:lnTo>
                  <a:lnTo>
                    <a:pt x="1714690" y="21590"/>
                  </a:lnTo>
                  <a:lnTo>
                    <a:pt x="1719846" y="29451"/>
                  </a:lnTo>
                  <a:lnTo>
                    <a:pt x="1722932" y="37592"/>
                  </a:lnTo>
                  <a:lnTo>
                    <a:pt x="1723961" y="46012"/>
                  </a:lnTo>
                  <a:lnTo>
                    <a:pt x="1724177" y="397560"/>
                  </a:lnTo>
                  <a:lnTo>
                    <a:pt x="1723440" y="408546"/>
                  </a:lnTo>
                  <a:lnTo>
                    <a:pt x="1720748" y="418134"/>
                  </a:lnTo>
                  <a:lnTo>
                    <a:pt x="1715541" y="426580"/>
                  </a:lnTo>
                  <a:lnTo>
                    <a:pt x="1707261" y="434111"/>
                  </a:lnTo>
                  <a:lnTo>
                    <a:pt x="1704225" y="436245"/>
                  </a:lnTo>
                  <a:lnTo>
                    <a:pt x="1704568" y="437311"/>
                  </a:lnTo>
                  <a:lnTo>
                    <a:pt x="1952536" y="437311"/>
                  </a:lnTo>
                  <a:lnTo>
                    <a:pt x="1953450" y="436511"/>
                  </a:lnTo>
                  <a:lnTo>
                    <a:pt x="1962061" y="371640"/>
                  </a:lnTo>
                  <a:close/>
                </a:path>
                <a:path w="3456304" h="442595">
                  <a:moveTo>
                    <a:pt x="2410853" y="231660"/>
                  </a:moveTo>
                  <a:lnTo>
                    <a:pt x="2409609" y="187096"/>
                  </a:lnTo>
                  <a:lnTo>
                    <a:pt x="2398572" y="143179"/>
                  </a:lnTo>
                  <a:lnTo>
                    <a:pt x="2377021" y="101371"/>
                  </a:lnTo>
                  <a:lnTo>
                    <a:pt x="2345613" y="65125"/>
                  </a:lnTo>
                  <a:lnTo>
                    <a:pt x="2344966" y="64668"/>
                  </a:lnTo>
                  <a:lnTo>
                    <a:pt x="2344966" y="207327"/>
                  </a:lnTo>
                  <a:lnTo>
                    <a:pt x="2343810" y="254304"/>
                  </a:lnTo>
                  <a:lnTo>
                    <a:pt x="2333955" y="302628"/>
                  </a:lnTo>
                  <a:lnTo>
                    <a:pt x="2314321" y="347294"/>
                  </a:lnTo>
                  <a:lnTo>
                    <a:pt x="2283841" y="383311"/>
                  </a:lnTo>
                  <a:lnTo>
                    <a:pt x="2241448" y="405688"/>
                  </a:lnTo>
                  <a:lnTo>
                    <a:pt x="2204364" y="412102"/>
                  </a:lnTo>
                  <a:lnTo>
                    <a:pt x="2169617" y="409435"/>
                  </a:lnTo>
                  <a:lnTo>
                    <a:pt x="2107133" y="376847"/>
                  </a:lnTo>
                  <a:lnTo>
                    <a:pt x="2076691" y="341020"/>
                  </a:lnTo>
                  <a:lnTo>
                    <a:pt x="2056345" y="297929"/>
                  </a:lnTo>
                  <a:lnTo>
                    <a:pt x="2045830" y="250444"/>
                  </a:lnTo>
                  <a:lnTo>
                    <a:pt x="2044877" y="201472"/>
                  </a:lnTo>
                  <a:lnTo>
                    <a:pt x="2053259" y="153873"/>
                  </a:lnTo>
                  <a:lnTo>
                    <a:pt x="2070684" y="110540"/>
                  </a:lnTo>
                  <a:lnTo>
                    <a:pt x="2096338" y="75882"/>
                  </a:lnTo>
                  <a:lnTo>
                    <a:pt x="2128570" y="51536"/>
                  </a:lnTo>
                  <a:lnTo>
                    <a:pt x="2165032" y="37769"/>
                  </a:lnTo>
                  <a:lnTo>
                    <a:pt x="2203373" y="34886"/>
                  </a:lnTo>
                  <a:lnTo>
                    <a:pt x="2241270" y="43154"/>
                  </a:lnTo>
                  <a:lnTo>
                    <a:pt x="2276386" y="62877"/>
                  </a:lnTo>
                  <a:lnTo>
                    <a:pt x="2306358" y="94322"/>
                  </a:lnTo>
                  <a:lnTo>
                    <a:pt x="2333256" y="146824"/>
                  </a:lnTo>
                  <a:lnTo>
                    <a:pt x="2344966" y="207327"/>
                  </a:lnTo>
                  <a:lnTo>
                    <a:pt x="2344966" y="64668"/>
                  </a:lnTo>
                  <a:lnTo>
                    <a:pt x="2306929" y="37299"/>
                  </a:lnTo>
                  <a:lnTo>
                    <a:pt x="2301278" y="34886"/>
                  </a:lnTo>
                  <a:lnTo>
                    <a:pt x="2263127" y="18529"/>
                  </a:lnTo>
                  <a:lnTo>
                    <a:pt x="2216378" y="9372"/>
                  </a:lnTo>
                  <a:lnTo>
                    <a:pt x="2168842" y="10439"/>
                  </a:lnTo>
                  <a:lnTo>
                    <a:pt x="2122957" y="21932"/>
                  </a:lnTo>
                  <a:lnTo>
                    <a:pt x="2081225" y="42735"/>
                  </a:lnTo>
                  <a:lnTo>
                    <a:pt x="2044992" y="71589"/>
                  </a:lnTo>
                  <a:lnTo>
                    <a:pt x="2015566" y="107251"/>
                  </a:lnTo>
                  <a:lnTo>
                    <a:pt x="1994281" y="148437"/>
                  </a:lnTo>
                  <a:lnTo>
                    <a:pt x="1982457" y="193916"/>
                  </a:lnTo>
                  <a:lnTo>
                    <a:pt x="1981428" y="242417"/>
                  </a:lnTo>
                  <a:lnTo>
                    <a:pt x="1991233" y="289369"/>
                  </a:lnTo>
                  <a:lnTo>
                    <a:pt x="2010422" y="332257"/>
                  </a:lnTo>
                  <a:lnTo>
                    <a:pt x="2037740" y="369798"/>
                  </a:lnTo>
                  <a:lnTo>
                    <a:pt x="2071878" y="400710"/>
                  </a:lnTo>
                  <a:lnTo>
                    <a:pt x="2111565" y="423697"/>
                  </a:lnTo>
                  <a:lnTo>
                    <a:pt x="2155520" y="437476"/>
                  </a:lnTo>
                  <a:lnTo>
                    <a:pt x="2202459" y="440766"/>
                  </a:lnTo>
                  <a:lnTo>
                    <a:pt x="2251100" y="432257"/>
                  </a:lnTo>
                  <a:lnTo>
                    <a:pt x="2294178" y="413994"/>
                  </a:lnTo>
                  <a:lnTo>
                    <a:pt x="2296871" y="412102"/>
                  </a:lnTo>
                  <a:lnTo>
                    <a:pt x="2331593" y="387743"/>
                  </a:lnTo>
                  <a:lnTo>
                    <a:pt x="2362670" y="354939"/>
                  </a:lnTo>
                  <a:lnTo>
                    <a:pt x="2386698" y="317030"/>
                  </a:lnTo>
                  <a:lnTo>
                    <a:pt x="2402992" y="275463"/>
                  </a:lnTo>
                  <a:lnTo>
                    <a:pt x="2410853" y="231660"/>
                  </a:lnTo>
                  <a:close/>
                </a:path>
                <a:path w="3456304" h="442595">
                  <a:moveTo>
                    <a:pt x="2745981" y="299085"/>
                  </a:moveTo>
                  <a:lnTo>
                    <a:pt x="2732786" y="263804"/>
                  </a:lnTo>
                  <a:lnTo>
                    <a:pt x="2709443" y="235521"/>
                  </a:lnTo>
                  <a:lnTo>
                    <a:pt x="2692565" y="224358"/>
                  </a:lnTo>
                  <a:lnTo>
                    <a:pt x="2692565" y="321424"/>
                  </a:lnTo>
                  <a:lnTo>
                    <a:pt x="2684208" y="358406"/>
                  </a:lnTo>
                  <a:lnTo>
                    <a:pt x="2663101" y="385521"/>
                  </a:lnTo>
                  <a:lnTo>
                    <a:pt x="2632481" y="402513"/>
                  </a:lnTo>
                  <a:lnTo>
                    <a:pt x="2595613" y="409105"/>
                  </a:lnTo>
                  <a:lnTo>
                    <a:pt x="2579713" y="409257"/>
                  </a:lnTo>
                  <a:lnTo>
                    <a:pt x="2564015" y="408609"/>
                  </a:lnTo>
                  <a:lnTo>
                    <a:pt x="2548521" y="407174"/>
                  </a:lnTo>
                  <a:lnTo>
                    <a:pt x="2533243" y="404939"/>
                  </a:lnTo>
                  <a:lnTo>
                    <a:pt x="2531910" y="404710"/>
                  </a:lnTo>
                  <a:lnTo>
                    <a:pt x="2531237" y="403936"/>
                  </a:lnTo>
                  <a:lnTo>
                    <a:pt x="2531237" y="220129"/>
                  </a:lnTo>
                  <a:lnTo>
                    <a:pt x="2532215" y="219138"/>
                  </a:lnTo>
                  <a:lnTo>
                    <a:pt x="2534170" y="219100"/>
                  </a:lnTo>
                  <a:lnTo>
                    <a:pt x="2563990" y="219087"/>
                  </a:lnTo>
                  <a:lnTo>
                    <a:pt x="2601950" y="219316"/>
                  </a:lnTo>
                  <a:lnTo>
                    <a:pt x="2639720" y="228244"/>
                  </a:lnTo>
                  <a:lnTo>
                    <a:pt x="2668524" y="250977"/>
                  </a:lnTo>
                  <a:lnTo>
                    <a:pt x="2686697" y="283400"/>
                  </a:lnTo>
                  <a:lnTo>
                    <a:pt x="2692565" y="321424"/>
                  </a:lnTo>
                  <a:lnTo>
                    <a:pt x="2692565" y="224358"/>
                  </a:lnTo>
                  <a:lnTo>
                    <a:pt x="2684462" y="218998"/>
                  </a:lnTo>
                  <a:lnTo>
                    <a:pt x="2678493" y="215049"/>
                  </a:lnTo>
                  <a:lnTo>
                    <a:pt x="2642463" y="203161"/>
                  </a:lnTo>
                  <a:lnTo>
                    <a:pt x="2639136" y="202539"/>
                  </a:lnTo>
                  <a:lnTo>
                    <a:pt x="2639085" y="201676"/>
                  </a:lnTo>
                  <a:lnTo>
                    <a:pt x="2642298" y="200558"/>
                  </a:lnTo>
                  <a:lnTo>
                    <a:pt x="2649690" y="196545"/>
                  </a:lnTo>
                  <a:lnTo>
                    <a:pt x="2669235" y="185928"/>
                  </a:lnTo>
                  <a:lnTo>
                    <a:pt x="2690380" y="163779"/>
                  </a:lnTo>
                  <a:lnTo>
                    <a:pt x="2704134" y="136423"/>
                  </a:lnTo>
                  <a:lnTo>
                    <a:pt x="2708935" y="106197"/>
                  </a:lnTo>
                  <a:lnTo>
                    <a:pt x="2698534" y="65379"/>
                  </a:lnTo>
                  <a:lnTo>
                    <a:pt x="2673921" y="39230"/>
                  </a:lnTo>
                  <a:lnTo>
                    <a:pt x="2671864" y="37058"/>
                  </a:lnTo>
                  <a:lnTo>
                    <a:pt x="2659926" y="31635"/>
                  </a:lnTo>
                  <a:lnTo>
                    <a:pt x="2659926" y="115582"/>
                  </a:lnTo>
                  <a:lnTo>
                    <a:pt x="2659926" y="119811"/>
                  </a:lnTo>
                  <a:lnTo>
                    <a:pt x="2634056" y="173964"/>
                  </a:lnTo>
                  <a:lnTo>
                    <a:pt x="2571419" y="196481"/>
                  </a:lnTo>
                  <a:lnTo>
                    <a:pt x="2533281" y="196545"/>
                  </a:lnTo>
                  <a:lnTo>
                    <a:pt x="2531300" y="194551"/>
                  </a:lnTo>
                  <a:lnTo>
                    <a:pt x="2531084" y="41300"/>
                  </a:lnTo>
                  <a:lnTo>
                    <a:pt x="2533040" y="39319"/>
                  </a:lnTo>
                  <a:lnTo>
                    <a:pt x="2535466" y="39281"/>
                  </a:lnTo>
                  <a:lnTo>
                    <a:pt x="2571331" y="39268"/>
                  </a:lnTo>
                  <a:lnTo>
                    <a:pt x="2605633" y="45186"/>
                  </a:lnTo>
                  <a:lnTo>
                    <a:pt x="2633853" y="61531"/>
                  </a:lnTo>
                  <a:lnTo>
                    <a:pt x="2652890" y="85813"/>
                  </a:lnTo>
                  <a:lnTo>
                    <a:pt x="2659926" y="115582"/>
                  </a:lnTo>
                  <a:lnTo>
                    <a:pt x="2659926" y="31635"/>
                  </a:lnTo>
                  <a:lnTo>
                    <a:pt x="2634907" y="20256"/>
                  </a:lnTo>
                  <a:lnTo>
                    <a:pt x="2593606" y="14020"/>
                  </a:lnTo>
                  <a:lnTo>
                    <a:pt x="2562237" y="13296"/>
                  </a:lnTo>
                  <a:lnTo>
                    <a:pt x="2529471" y="12979"/>
                  </a:lnTo>
                  <a:lnTo>
                    <a:pt x="2495321" y="13055"/>
                  </a:lnTo>
                  <a:lnTo>
                    <a:pt x="2459774" y="13525"/>
                  </a:lnTo>
                  <a:lnTo>
                    <a:pt x="2456586" y="13601"/>
                  </a:lnTo>
                  <a:lnTo>
                    <a:pt x="2456332" y="14503"/>
                  </a:lnTo>
                  <a:lnTo>
                    <a:pt x="2459012" y="16243"/>
                  </a:lnTo>
                  <a:lnTo>
                    <a:pt x="2466365" y="22161"/>
                  </a:lnTo>
                  <a:lnTo>
                    <a:pt x="2472080" y="29375"/>
                  </a:lnTo>
                  <a:lnTo>
                    <a:pt x="2475776" y="37757"/>
                  </a:lnTo>
                  <a:lnTo>
                    <a:pt x="2477071" y="47142"/>
                  </a:lnTo>
                  <a:lnTo>
                    <a:pt x="2477020" y="406184"/>
                  </a:lnTo>
                  <a:lnTo>
                    <a:pt x="2453233" y="435825"/>
                  </a:lnTo>
                  <a:lnTo>
                    <a:pt x="2453678" y="437489"/>
                  </a:lnTo>
                  <a:lnTo>
                    <a:pt x="2597099" y="436956"/>
                  </a:lnTo>
                  <a:lnTo>
                    <a:pt x="2611221" y="436981"/>
                  </a:lnTo>
                  <a:lnTo>
                    <a:pt x="2611894" y="436892"/>
                  </a:lnTo>
                  <a:lnTo>
                    <a:pt x="2655341" y="430847"/>
                  </a:lnTo>
                  <a:lnTo>
                    <a:pt x="2695397" y="412864"/>
                  </a:lnTo>
                  <a:lnTo>
                    <a:pt x="2699347" y="409257"/>
                  </a:lnTo>
                  <a:lnTo>
                    <a:pt x="2726880" y="384162"/>
                  </a:lnTo>
                  <a:lnTo>
                    <a:pt x="2745244" y="345859"/>
                  </a:lnTo>
                  <a:lnTo>
                    <a:pt x="2745981" y="299085"/>
                  </a:lnTo>
                  <a:close/>
                </a:path>
                <a:path w="3456304" h="442595">
                  <a:moveTo>
                    <a:pt x="3164192" y="435317"/>
                  </a:moveTo>
                  <a:lnTo>
                    <a:pt x="3128454" y="399580"/>
                  </a:lnTo>
                  <a:lnTo>
                    <a:pt x="3090087" y="303530"/>
                  </a:lnTo>
                  <a:lnTo>
                    <a:pt x="3079292" y="276364"/>
                  </a:lnTo>
                  <a:lnTo>
                    <a:pt x="3020136" y="127317"/>
                  </a:lnTo>
                  <a:lnTo>
                    <a:pt x="3020136" y="274675"/>
                  </a:lnTo>
                  <a:lnTo>
                    <a:pt x="3019374" y="275475"/>
                  </a:lnTo>
                  <a:lnTo>
                    <a:pt x="2890939" y="276364"/>
                  </a:lnTo>
                  <a:lnTo>
                    <a:pt x="2890736" y="276326"/>
                  </a:lnTo>
                  <a:lnTo>
                    <a:pt x="2889643" y="275920"/>
                  </a:lnTo>
                  <a:lnTo>
                    <a:pt x="2889186" y="274929"/>
                  </a:lnTo>
                  <a:lnTo>
                    <a:pt x="2889707" y="273507"/>
                  </a:lnTo>
                  <a:lnTo>
                    <a:pt x="2952000" y="112102"/>
                  </a:lnTo>
                  <a:lnTo>
                    <a:pt x="2952153" y="111683"/>
                  </a:lnTo>
                  <a:lnTo>
                    <a:pt x="2952521" y="111302"/>
                  </a:lnTo>
                  <a:lnTo>
                    <a:pt x="2953880" y="110769"/>
                  </a:lnTo>
                  <a:lnTo>
                    <a:pt x="2954896" y="111213"/>
                  </a:lnTo>
                  <a:lnTo>
                    <a:pt x="2955264" y="112166"/>
                  </a:lnTo>
                  <a:lnTo>
                    <a:pt x="3019983" y="273100"/>
                  </a:lnTo>
                  <a:lnTo>
                    <a:pt x="3020110" y="273507"/>
                  </a:lnTo>
                  <a:lnTo>
                    <a:pt x="3020136" y="274675"/>
                  </a:lnTo>
                  <a:lnTo>
                    <a:pt x="3020136" y="127317"/>
                  </a:lnTo>
                  <a:lnTo>
                    <a:pt x="3013570" y="110769"/>
                  </a:lnTo>
                  <a:lnTo>
                    <a:pt x="2969628" y="25"/>
                  </a:lnTo>
                  <a:lnTo>
                    <a:pt x="2968726" y="0"/>
                  </a:lnTo>
                  <a:lnTo>
                    <a:pt x="2923222" y="112166"/>
                  </a:lnTo>
                  <a:lnTo>
                    <a:pt x="2806115" y="401027"/>
                  </a:lnTo>
                  <a:lnTo>
                    <a:pt x="2801658" y="410108"/>
                  </a:lnTo>
                  <a:lnTo>
                    <a:pt x="2795816" y="418617"/>
                  </a:lnTo>
                  <a:lnTo>
                    <a:pt x="2788615" y="426567"/>
                  </a:lnTo>
                  <a:lnTo>
                    <a:pt x="2780030" y="433946"/>
                  </a:lnTo>
                  <a:lnTo>
                    <a:pt x="2778087" y="435419"/>
                  </a:lnTo>
                  <a:lnTo>
                    <a:pt x="2778341" y="436168"/>
                  </a:lnTo>
                  <a:lnTo>
                    <a:pt x="2853093" y="436168"/>
                  </a:lnTo>
                  <a:lnTo>
                    <a:pt x="2853258" y="435406"/>
                  </a:lnTo>
                  <a:lnTo>
                    <a:pt x="2850146" y="433882"/>
                  </a:lnTo>
                  <a:lnTo>
                    <a:pt x="2842425" y="429310"/>
                  </a:lnTo>
                  <a:lnTo>
                    <a:pt x="2837040" y="423659"/>
                  </a:lnTo>
                  <a:lnTo>
                    <a:pt x="2834830" y="416471"/>
                  </a:lnTo>
                  <a:lnTo>
                    <a:pt x="2836595" y="407314"/>
                  </a:lnTo>
                  <a:lnTo>
                    <a:pt x="2846743" y="381596"/>
                  </a:lnTo>
                  <a:lnTo>
                    <a:pt x="2856966" y="355968"/>
                  </a:lnTo>
                  <a:lnTo>
                    <a:pt x="2867291" y="330454"/>
                  </a:lnTo>
                  <a:lnTo>
                    <a:pt x="2877693" y="305041"/>
                  </a:lnTo>
                  <a:lnTo>
                    <a:pt x="2878048" y="304126"/>
                  </a:lnTo>
                  <a:lnTo>
                    <a:pt x="2878937" y="303530"/>
                  </a:lnTo>
                  <a:lnTo>
                    <a:pt x="3031007" y="303530"/>
                  </a:lnTo>
                  <a:lnTo>
                    <a:pt x="3052229" y="354774"/>
                  </a:lnTo>
                  <a:lnTo>
                    <a:pt x="3070847" y="402704"/>
                  </a:lnTo>
                  <a:lnTo>
                    <a:pt x="3072676" y="413169"/>
                  </a:lnTo>
                  <a:lnTo>
                    <a:pt x="3069945" y="421398"/>
                  </a:lnTo>
                  <a:lnTo>
                    <a:pt x="3063773" y="428002"/>
                  </a:lnTo>
                  <a:lnTo>
                    <a:pt x="3055340" y="433616"/>
                  </a:lnTo>
                  <a:lnTo>
                    <a:pt x="3052343" y="435317"/>
                  </a:lnTo>
                  <a:lnTo>
                    <a:pt x="3052559" y="436168"/>
                  </a:lnTo>
                  <a:lnTo>
                    <a:pt x="3163989" y="436168"/>
                  </a:lnTo>
                  <a:lnTo>
                    <a:pt x="3164192" y="435317"/>
                  </a:lnTo>
                  <a:close/>
                </a:path>
                <a:path w="3456304" h="442595">
                  <a:moveTo>
                    <a:pt x="3455797" y="380809"/>
                  </a:moveTo>
                  <a:lnTo>
                    <a:pt x="3423882" y="402069"/>
                  </a:lnTo>
                  <a:lnTo>
                    <a:pt x="3348228" y="403694"/>
                  </a:lnTo>
                  <a:lnTo>
                    <a:pt x="3278911" y="403313"/>
                  </a:lnTo>
                  <a:lnTo>
                    <a:pt x="3277933" y="402336"/>
                  </a:lnTo>
                  <a:lnTo>
                    <a:pt x="3277933" y="44983"/>
                  </a:lnTo>
                  <a:lnTo>
                    <a:pt x="3297910" y="12750"/>
                  </a:lnTo>
                  <a:lnTo>
                    <a:pt x="3297618" y="11849"/>
                  </a:lnTo>
                  <a:lnTo>
                    <a:pt x="3204997" y="11849"/>
                  </a:lnTo>
                  <a:lnTo>
                    <a:pt x="3204705" y="12649"/>
                  </a:lnTo>
                  <a:lnTo>
                    <a:pt x="3206521" y="14236"/>
                  </a:lnTo>
                  <a:lnTo>
                    <a:pt x="3213849" y="21869"/>
                  </a:lnTo>
                  <a:lnTo>
                    <a:pt x="3219081" y="29768"/>
                  </a:lnTo>
                  <a:lnTo>
                    <a:pt x="3222231" y="37922"/>
                  </a:lnTo>
                  <a:lnTo>
                    <a:pt x="3223272" y="46342"/>
                  </a:lnTo>
                  <a:lnTo>
                    <a:pt x="3223272" y="400596"/>
                  </a:lnTo>
                  <a:lnTo>
                    <a:pt x="3203410" y="436168"/>
                  </a:lnTo>
                  <a:lnTo>
                    <a:pt x="3203765" y="437311"/>
                  </a:lnTo>
                  <a:lnTo>
                    <a:pt x="3451021" y="437362"/>
                  </a:lnTo>
                  <a:lnTo>
                    <a:pt x="3452203" y="436410"/>
                  </a:lnTo>
                  <a:lnTo>
                    <a:pt x="3455797" y="418769"/>
                  </a:lnTo>
                  <a:lnTo>
                    <a:pt x="3455797" y="380809"/>
                  </a:lnTo>
                  <a:close/>
                </a:path>
              </a:pathLst>
            </a:custGeom>
            <a:solidFill>
              <a:srgbClr val="231F20"/>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3" name="object 3"/>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4" name="object 4"/>
          <p:cNvSpPr txBox="1">
            <a:spLocks noGrp="1"/>
          </p:cNvSpPr>
          <p:nvPr>
            <p:ph type="title"/>
          </p:nvPr>
        </p:nvSpPr>
        <p:spPr>
          <a:xfrm>
            <a:off x="844624" y="574750"/>
            <a:ext cx="3206676" cy="406400"/>
          </a:xfrm>
          <a:prstGeom prst="rect">
            <a:avLst/>
          </a:prstGeom>
        </p:spPr>
        <p:txBody>
          <a:bodyPr vert="horz" wrap="square" lIns="0" tIns="12700" rIns="0" bIns="0" rtlCol="0">
            <a:spAutoFit/>
          </a:bodyPr>
          <a:lstStyle/>
          <a:p>
            <a:pPr marL="12700">
              <a:lnSpc>
                <a:spcPct val="100000"/>
              </a:lnSpc>
              <a:spcBef>
                <a:spcPts val="100"/>
              </a:spcBef>
            </a:pPr>
            <a:r>
              <a:rPr sz="2500" spc="-270" dirty="0">
                <a:solidFill>
                  <a:srgbClr val="231F20"/>
                </a:solidFill>
              </a:rPr>
              <a:t>スローガン・基本方針</a:t>
            </a:r>
            <a:endParaRPr sz="2500" dirty="0"/>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9" name="object 9"/>
          <p:cNvSpPr txBox="1"/>
          <p:nvPr/>
        </p:nvSpPr>
        <p:spPr>
          <a:xfrm>
            <a:off x="1193304" y="1965878"/>
            <a:ext cx="8305800" cy="1943735"/>
          </a:xfrm>
          <a:prstGeom prst="rect">
            <a:avLst/>
          </a:prstGeom>
        </p:spPr>
        <p:txBody>
          <a:bodyPr vert="horz" wrap="square" lIns="0" tIns="12700" rIns="0" bIns="0" rtlCol="0">
            <a:spAutoFit/>
          </a:bodyPr>
          <a:lstStyle/>
          <a:p>
            <a:pPr algn="ctr">
              <a:lnSpc>
                <a:spcPct val="100000"/>
              </a:lnSpc>
              <a:spcBef>
                <a:spcPts val="100"/>
              </a:spcBef>
              <a:tabLst>
                <a:tab pos="2513330" algn="l"/>
                <a:tab pos="8279765" algn="l"/>
              </a:tabLst>
            </a:pPr>
            <a:r>
              <a:rPr sz="2000" b="1" u="heavy" dirty="0">
                <a:solidFill>
                  <a:srgbClr val="231F20"/>
                </a:solidFill>
                <a:uFill>
                  <a:solidFill>
                    <a:srgbClr val="ED1C24"/>
                  </a:solidFill>
                </a:uFill>
                <a:latin typeface="A-OTF Ryumin Pr5 B-KL"/>
                <a:cs typeface="A-OTF Ryumin Pr5 B-KL"/>
              </a:rPr>
              <a:t>	</a:t>
            </a:r>
            <a:r>
              <a:rPr sz="2000" b="1" u="heavy" spc="55" dirty="0">
                <a:solidFill>
                  <a:srgbClr val="231F20"/>
                </a:solidFill>
                <a:uFill>
                  <a:solidFill>
                    <a:srgbClr val="ED1C24"/>
                  </a:solidFill>
                </a:uFill>
                <a:latin typeface="A-OTF Ryumin Pr5 B-KL"/>
                <a:cs typeface="A-OTF Ryumin Pr5 B-KL"/>
              </a:rPr>
              <a:t>第</a:t>
            </a:r>
            <a:r>
              <a:rPr sz="2000" b="1" u="heavy" spc="-110" dirty="0">
                <a:solidFill>
                  <a:srgbClr val="231F20"/>
                </a:solidFill>
                <a:uFill>
                  <a:solidFill>
                    <a:srgbClr val="ED1C24"/>
                  </a:solidFill>
                </a:uFill>
                <a:latin typeface="A-OTF Ryumin Pr5 B-KL"/>
                <a:cs typeface="A-OTF Ryumin Pr5 B-KL"/>
              </a:rPr>
              <a:t>三</a:t>
            </a:r>
            <a:r>
              <a:rPr sz="2000" b="1" u="heavy" spc="-130" dirty="0">
                <a:solidFill>
                  <a:srgbClr val="231F20"/>
                </a:solidFill>
                <a:uFill>
                  <a:solidFill>
                    <a:srgbClr val="ED1C24"/>
                  </a:solidFill>
                </a:uFill>
                <a:latin typeface="A-OTF Ryumin Pr5 B-KL"/>
                <a:cs typeface="A-OTF Ryumin Pr5 B-KL"/>
              </a:rPr>
              <a:t>十</a:t>
            </a:r>
            <a:r>
              <a:rPr sz="2000" b="1" u="heavy" spc="-55" dirty="0">
                <a:solidFill>
                  <a:srgbClr val="231F20"/>
                </a:solidFill>
                <a:uFill>
                  <a:solidFill>
                    <a:srgbClr val="ED1C24"/>
                  </a:solidFill>
                </a:uFill>
                <a:latin typeface="A-OTF Ryumin Pr5 B-KL"/>
                <a:cs typeface="A-OTF Ryumin Pr5 B-KL"/>
              </a:rPr>
              <a:t>二</a:t>
            </a:r>
            <a:r>
              <a:rPr sz="2000" b="1" u="heavy" spc="90" dirty="0">
                <a:solidFill>
                  <a:srgbClr val="231F20"/>
                </a:solidFill>
                <a:uFill>
                  <a:solidFill>
                    <a:srgbClr val="ED1C24"/>
                  </a:solidFill>
                </a:uFill>
                <a:latin typeface="A-OTF Ryumin Pr5 B-KL"/>
                <a:cs typeface="A-OTF Ryumin Pr5 B-KL"/>
              </a:rPr>
              <a:t>代</a:t>
            </a:r>
            <a:r>
              <a:rPr sz="2000" b="1" u="heavy" spc="60" dirty="0">
                <a:solidFill>
                  <a:srgbClr val="231F20"/>
                </a:solidFill>
                <a:uFill>
                  <a:solidFill>
                    <a:srgbClr val="ED1C24"/>
                  </a:solidFill>
                </a:uFill>
                <a:latin typeface="A-OTF Ryumin Pr5 B-KL"/>
                <a:cs typeface="A-OTF Ryumin Pr5 B-KL"/>
              </a:rPr>
              <a:t>理</a:t>
            </a:r>
            <a:r>
              <a:rPr sz="2000" b="1" u="heavy" spc="50" dirty="0">
                <a:solidFill>
                  <a:srgbClr val="231F20"/>
                </a:solidFill>
                <a:uFill>
                  <a:solidFill>
                    <a:srgbClr val="ED1C24"/>
                  </a:solidFill>
                </a:uFill>
                <a:latin typeface="A-OTF Ryumin Pr5 B-KL"/>
                <a:cs typeface="A-OTF Ryumin Pr5 B-KL"/>
              </a:rPr>
              <a:t>事</a:t>
            </a:r>
            <a:r>
              <a:rPr sz="2000" b="1" u="heavy" spc="75" dirty="0">
                <a:solidFill>
                  <a:srgbClr val="231F20"/>
                </a:solidFill>
                <a:uFill>
                  <a:solidFill>
                    <a:srgbClr val="ED1C24"/>
                  </a:solidFill>
                </a:uFill>
                <a:latin typeface="A-OTF Ryumin Pr5 B-KL"/>
                <a:cs typeface="A-OTF Ryumin Pr5 B-KL"/>
              </a:rPr>
              <a:t>長</a:t>
            </a:r>
            <a:r>
              <a:rPr sz="2000" b="1" u="heavy" spc="-185" dirty="0">
                <a:solidFill>
                  <a:srgbClr val="231F20"/>
                </a:solidFill>
                <a:uFill>
                  <a:solidFill>
                    <a:srgbClr val="ED1C24"/>
                  </a:solidFill>
                </a:uFill>
                <a:latin typeface="A-OTF Ryumin Pr5 B-KL"/>
                <a:cs typeface="A-OTF Ryumin Pr5 B-KL"/>
              </a:rPr>
              <a:t>ス</a:t>
            </a:r>
            <a:r>
              <a:rPr sz="2000" b="1" u="heavy" spc="-90" dirty="0">
                <a:solidFill>
                  <a:srgbClr val="231F20"/>
                </a:solidFill>
                <a:uFill>
                  <a:solidFill>
                    <a:srgbClr val="ED1C24"/>
                  </a:solidFill>
                </a:uFill>
                <a:latin typeface="A-OTF Ryumin Pr5 B-KL"/>
                <a:cs typeface="A-OTF Ryumin Pr5 B-KL"/>
              </a:rPr>
              <a:t>ロ</a:t>
            </a:r>
            <a:r>
              <a:rPr sz="2000" b="1" u="heavy" spc="-155" dirty="0">
                <a:solidFill>
                  <a:srgbClr val="231F20"/>
                </a:solidFill>
                <a:uFill>
                  <a:solidFill>
                    <a:srgbClr val="ED1C24"/>
                  </a:solidFill>
                </a:uFill>
                <a:latin typeface="A-OTF Ryumin Pr5 B-KL"/>
                <a:cs typeface="A-OTF Ryumin Pr5 B-KL"/>
              </a:rPr>
              <a:t>ー</a:t>
            </a:r>
            <a:r>
              <a:rPr sz="2000" b="1" u="heavy" spc="-20" dirty="0">
                <a:solidFill>
                  <a:srgbClr val="231F20"/>
                </a:solidFill>
                <a:uFill>
                  <a:solidFill>
                    <a:srgbClr val="ED1C24"/>
                  </a:solidFill>
                </a:uFill>
                <a:latin typeface="A-OTF Ryumin Pr5 B-KL"/>
                <a:cs typeface="A-OTF Ryumin Pr5 B-KL"/>
              </a:rPr>
              <a:t>ガ</a:t>
            </a:r>
            <a:r>
              <a:rPr sz="2000" b="1" u="heavy" spc="-50" dirty="0">
                <a:solidFill>
                  <a:srgbClr val="231F20"/>
                </a:solidFill>
                <a:uFill>
                  <a:solidFill>
                    <a:srgbClr val="ED1C24"/>
                  </a:solidFill>
                </a:uFill>
                <a:latin typeface="A-OTF Ryumin Pr5 B-KL"/>
                <a:cs typeface="A-OTF Ryumin Pr5 B-KL"/>
              </a:rPr>
              <a:t>ン</a:t>
            </a:r>
            <a:r>
              <a:rPr sz="2000" b="1" u="heavy" dirty="0">
                <a:solidFill>
                  <a:srgbClr val="231F20"/>
                </a:solidFill>
                <a:uFill>
                  <a:solidFill>
                    <a:srgbClr val="ED1C24"/>
                  </a:solidFill>
                </a:uFill>
                <a:latin typeface="A-OTF Ryumin Pr5 B-KL"/>
                <a:cs typeface="A-OTF Ryumin Pr5 B-KL"/>
              </a:rPr>
              <a:t>	</a:t>
            </a:r>
            <a:endParaRPr sz="2000" dirty="0">
              <a:latin typeface="A-OTF Ryumin Pr5 B-KL"/>
              <a:cs typeface="A-OTF Ryumin Pr5 B-KL"/>
            </a:endParaRPr>
          </a:p>
          <a:p>
            <a:pPr algn="ctr">
              <a:lnSpc>
                <a:spcPct val="100000"/>
              </a:lnSpc>
              <a:spcBef>
                <a:spcPts val="2390"/>
              </a:spcBef>
            </a:pPr>
            <a:r>
              <a:rPr sz="3000" b="1" spc="-190" dirty="0">
                <a:solidFill>
                  <a:srgbClr val="231F20"/>
                </a:solidFill>
                <a:latin typeface="A-OTF Ryumin Pr5 H-KL"/>
                <a:cs typeface="A-OTF Ryumin Pr5 H-KL"/>
              </a:rPr>
              <a:t>熱狂！歓喜！ 未来へ羽ばたけ</a:t>
            </a:r>
            <a:r>
              <a:rPr sz="3000" b="1" spc="-10" dirty="0">
                <a:solidFill>
                  <a:srgbClr val="231F20"/>
                </a:solidFill>
                <a:latin typeface="A-OTF Ryumin Pr5 H-KL"/>
                <a:cs typeface="A-OTF Ryumin Pr5 H-KL"/>
              </a:rPr>
              <a:t>SPC!!</a:t>
            </a:r>
            <a:endParaRPr sz="3000" dirty="0">
              <a:latin typeface="A-OTF Ryumin Pr5 H-KL"/>
              <a:cs typeface="A-OTF Ryumin Pr5 H-KL"/>
            </a:endParaRPr>
          </a:p>
          <a:p>
            <a:pPr>
              <a:lnSpc>
                <a:spcPct val="100000"/>
              </a:lnSpc>
              <a:spcBef>
                <a:spcPts val="409"/>
              </a:spcBef>
            </a:pPr>
            <a:endParaRPr sz="3000" dirty="0">
              <a:latin typeface="A-OTF Ryumin Pr5 H-KL"/>
              <a:cs typeface="A-OTF Ryumin Pr5 H-KL"/>
            </a:endParaRPr>
          </a:p>
          <a:p>
            <a:pPr algn="ctr">
              <a:lnSpc>
                <a:spcPct val="100000"/>
              </a:lnSpc>
              <a:spcBef>
                <a:spcPts val="5"/>
              </a:spcBef>
              <a:tabLst>
                <a:tab pos="3619500" algn="l"/>
                <a:tab pos="8279765" algn="l"/>
              </a:tabLst>
            </a:pPr>
            <a:r>
              <a:rPr sz="2000" b="1" u="heavy" dirty="0">
                <a:solidFill>
                  <a:srgbClr val="231F20"/>
                </a:solidFill>
                <a:uFill>
                  <a:solidFill>
                    <a:srgbClr val="ED1C24"/>
                  </a:solidFill>
                </a:uFill>
                <a:latin typeface="A-OTF Ryumin Pr5 B-KL"/>
                <a:cs typeface="A-OTF Ryumin Pr5 B-KL"/>
              </a:rPr>
              <a:t>	</a:t>
            </a:r>
            <a:r>
              <a:rPr sz="2000" b="1" u="heavy" spc="90" dirty="0">
                <a:solidFill>
                  <a:srgbClr val="231F20"/>
                </a:solidFill>
                <a:uFill>
                  <a:solidFill>
                    <a:srgbClr val="ED1C24"/>
                  </a:solidFill>
                </a:uFill>
                <a:latin typeface="A-OTF Ryumin Pr5 B-KL"/>
                <a:cs typeface="A-OTF Ryumin Pr5 B-KL"/>
              </a:rPr>
              <a:t>基</a:t>
            </a:r>
            <a:r>
              <a:rPr sz="2000" b="1" u="heavy" spc="75" dirty="0">
                <a:solidFill>
                  <a:srgbClr val="231F20"/>
                </a:solidFill>
                <a:uFill>
                  <a:solidFill>
                    <a:srgbClr val="ED1C24"/>
                  </a:solidFill>
                </a:uFill>
                <a:latin typeface="A-OTF Ryumin Pr5 B-KL"/>
                <a:cs typeface="A-OTF Ryumin Pr5 B-KL"/>
              </a:rPr>
              <a:t>本</a:t>
            </a:r>
            <a:r>
              <a:rPr sz="2000" b="1" u="heavy" dirty="0">
                <a:solidFill>
                  <a:srgbClr val="231F20"/>
                </a:solidFill>
                <a:uFill>
                  <a:solidFill>
                    <a:srgbClr val="ED1C24"/>
                  </a:solidFill>
                </a:uFill>
                <a:latin typeface="A-OTF Ryumin Pr5 B-KL"/>
                <a:cs typeface="A-OTF Ryumin Pr5 B-KL"/>
              </a:rPr>
              <a:t>方</a:t>
            </a:r>
            <a:r>
              <a:rPr sz="2000" b="1" u="heavy" spc="-50" dirty="0">
                <a:solidFill>
                  <a:srgbClr val="231F20"/>
                </a:solidFill>
                <a:uFill>
                  <a:solidFill>
                    <a:srgbClr val="ED1C24"/>
                  </a:solidFill>
                </a:uFill>
                <a:latin typeface="A-OTF Ryumin Pr5 B-KL"/>
                <a:cs typeface="A-OTF Ryumin Pr5 B-KL"/>
              </a:rPr>
              <a:t>針</a:t>
            </a:r>
            <a:r>
              <a:rPr sz="2000" b="1" u="heavy" dirty="0">
                <a:solidFill>
                  <a:srgbClr val="231F20"/>
                </a:solidFill>
                <a:uFill>
                  <a:solidFill>
                    <a:srgbClr val="ED1C24"/>
                  </a:solidFill>
                </a:uFill>
                <a:latin typeface="A-OTF Ryumin Pr5 B-KL"/>
                <a:cs typeface="A-OTF Ryumin Pr5 B-KL"/>
              </a:rPr>
              <a:t>	</a:t>
            </a:r>
            <a:endParaRPr sz="2000" dirty="0">
              <a:latin typeface="A-OTF Ryumin Pr5 B-KL"/>
              <a:cs typeface="A-OTF Ryumin Pr5 B-KL"/>
            </a:endParaRPr>
          </a:p>
        </p:txBody>
      </p:sp>
      <p:sp>
        <p:nvSpPr>
          <p:cNvPr id="16" name="object 16"/>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9</a:t>
            </a:r>
          </a:p>
        </p:txBody>
      </p:sp>
      <p:sp>
        <p:nvSpPr>
          <p:cNvPr id="10" name="object 10"/>
          <p:cNvSpPr txBox="1"/>
          <p:nvPr/>
        </p:nvSpPr>
        <p:spPr>
          <a:xfrm>
            <a:off x="1363892" y="4102112"/>
            <a:ext cx="3068408" cy="717550"/>
          </a:xfrm>
          <a:prstGeom prst="rect">
            <a:avLst/>
          </a:prstGeom>
        </p:spPr>
        <p:txBody>
          <a:bodyPr vert="horz" wrap="square" lIns="0" tIns="127000" rIns="0" bIns="0" rtlCol="0">
            <a:spAutoFit/>
          </a:bodyPr>
          <a:lstStyle/>
          <a:p>
            <a:pPr marL="12700">
              <a:lnSpc>
                <a:spcPct val="100000"/>
              </a:lnSpc>
              <a:spcBef>
                <a:spcPts val="1000"/>
              </a:spcBef>
            </a:pPr>
            <a:r>
              <a:rPr sz="2000" b="1" spc="-170" dirty="0">
                <a:solidFill>
                  <a:srgbClr val="231F20"/>
                </a:solidFill>
                <a:latin typeface="A-OTF Ryumin Pr5 H-KL"/>
                <a:cs typeface="A-OTF Ryumin Pr5 H-KL"/>
              </a:rPr>
              <a:t>一、</a:t>
            </a:r>
            <a:r>
              <a:rPr sz="2000" b="1" spc="-30" dirty="0">
                <a:solidFill>
                  <a:srgbClr val="231F20"/>
                </a:solidFill>
                <a:latin typeface="A-OTF Ryumin Pr5 H-KL"/>
                <a:cs typeface="A-OTF Ryumin Pr5 H-KL"/>
              </a:rPr>
              <a:t>SPC</a:t>
            </a:r>
            <a:r>
              <a:rPr sz="2000" b="1" spc="-45" dirty="0">
                <a:solidFill>
                  <a:srgbClr val="231F20"/>
                </a:solidFill>
                <a:latin typeface="A-OTF Ryumin Pr5 H-KL"/>
                <a:cs typeface="A-OTF Ryumin Pr5 H-KL"/>
              </a:rPr>
              <a:t>哲理哲学の学究</a:t>
            </a:r>
            <a:endParaRPr sz="2000" dirty="0">
              <a:latin typeface="A-OTF Ryumin Pr5 H-KL"/>
              <a:cs typeface="A-OTF Ryumin Pr5 H-KL"/>
            </a:endParaRPr>
          </a:p>
          <a:p>
            <a:pPr marL="516890">
              <a:lnSpc>
                <a:spcPct val="100000"/>
              </a:lnSpc>
              <a:spcBef>
                <a:spcPts val="585"/>
              </a:spcBef>
            </a:pPr>
            <a:r>
              <a:rPr sz="1300" spc="-145" dirty="0">
                <a:solidFill>
                  <a:srgbClr val="231F20"/>
                </a:solidFill>
                <a:latin typeface="A-OTF Ryumin Pr5 R-KL"/>
                <a:cs typeface="A-OTF Ryumin Pr5 R-KL"/>
              </a:rPr>
              <a:t>哲学を学び、哲学を語ろう</a:t>
            </a:r>
            <a:endParaRPr sz="1300" dirty="0">
              <a:latin typeface="A-OTF Ryumin Pr5 R-KL"/>
              <a:cs typeface="A-OTF Ryumin Pr5 R-KL"/>
            </a:endParaRPr>
          </a:p>
        </p:txBody>
      </p:sp>
      <p:sp>
        <p:nvSpPr>
          <p:cNvPr id="11" name="object 11"/>
          <p:cNvSpPr txBox="1"/>
          <p:nvPr/>
        </p:nvSpPr>
        <p:spPr>
          <a:xfrm>
            <a:off x="1363892" y="5040088"/>
            <a:ext cx="3525608" cy="717550"/>
          </a:xfrm>
          <a:prstGeom prst="rect">
            <a:avLst/>
          </a:prstGeom>
        </p:spPr>
        <p:txBody>
          <a:bodyPr vert="horz" wrap="square" lIns="0" tIns="127000" rIns="0" bIns="0" rtlCol="0">
            <a:spAutoFit/>
          </a:bodyPr>
          <a:lstStyle/>
          <a:p>
            <a:pPr marL="12700">
              <a:lnSpc>
                <a:spcPct val="100000"/>
              </a:lnSpc>
              <a:spcBef>
                <a:spcPts val="1000"/>
              </a:spcBef>
            </a:pPr>
            <a:r>
              <a:rPr sz="2000" b="1" spc="-100" dirty="0">
                <a:solidFill>
                  <a:srgbClr val="231F20"/>
                </a:solidFill>
                <a:latin typeface="A-OTF Ryumin Pr5 H-KL"/>
                <a:cs typeface="A-OTF Ryumin Pr5 H-KL"/>
              </a:rPr>
              <a:t>一、次世代へつなぐ組織改革</a:t>
            </a:r>
            <a:endParaRPr sz="2000" dirty="0">
              <a:latin typeface="A-OTF Ryumin Pr5 H-KL"/>
              <a:cs typeface="A-OTF Ryumin Pr5 H-KL"/>
            </a:endParaRPr>
          </a:p>
          <a:p>
            <a:pPr marL="516890">
              <a:lnSpc>
                <a:spcPct val="100000"/>
              </a:lnSpc>
              <a:spcBef>
                <a:spcPts val="585"/>
              </a:spcBef>
            </a:pPr>
            <a:r>
              <a:rPr sz="1300" spc="-125" dirty="0">
                <a:solidFill>
                  <a:srgbClr val="231F20"/>
                </a:solidFill>
                <a:latin typeface="A-OTF Ryumin Pr5 R-KL"/>
                <a:cs typeface="A-OTF Ryumin Pr5 R-KL"/>
              </a:rPr>
              <a:t>組織から学び、組織を作ろう</a:t>
            </a:r>
            <a:endParaRPr sz="1300" dirty="0">
              <a:latin typeface="A-OTF Ryumin Pr5 R-KL"/>
              <a:cs typeface="A-OTF Ryumin Pr5 R-KL"/>
            </a:endParaRPr>
          </a:p>
        </p:txBody>
      </p:sp>
      <p:sp>
        <p:nvSpPr>
          <p:cNvPr id="12" name="object 12"/>
          <p:cNvSpPr txBox="1"/>
          <p:nvPr/>
        </p:nvSpPr>
        <p:spPr>
          <a:xfrm>
            <a:off x="1363892" y="5978065"/>
            <a:ext cx="2687408" cy="717550"/>
          </a:xfrm>
          <a:prstGeom prst="rect">
            <a:avLst/>
          </a:prstGeom>
        </p:spPr>
        <p:txBody>
          <a:bodyPr vert="horz" wrap="square" lIns="0" tIns="127000" rIns="0" bIns="0" rtlCol="0">
            <a:spAutoFit/>
          </a:bodyPr>
          <a:lstStyle/>
          <a:p>
            <a:pPr algn="ctr">
              <a:lnSpc>
                <a:spcPct val="100000"/>
              </a:lnSpc>
              <a:spcBef>
                <a:spcPts val="1000"/>
              </a:spcBef>
            </a:pPr>
            <a:r>
              <a:rPr sz="2000" b="1" spc="-165" dirty="0">
                <a:solidFill>
                  <a:srgbClr val="231F20"/>
                </a:solidFill>
                <a:latin typeface="A-OTF Ryumin Pr5 H-KL"/>
                <a:cs typeface="A-OTF Ryumin Pr5 H-KL"/>
              </a:rPr>
              <a:t>一、鮮度ある自社づくり</a:t>
            </a:r>
            <a:endParaRPr sz="2000" dirty="0">
              <a:latin typeface="A-OTF Ryumin Pr5 H-KL"/>
              <a:cs typeface="A-OTF Ryumin Pr5 H-KL"/>
            </a:endParaRPr>
          </a:p>
          <a:p>
            <a:pPr marL="49530" algn="ctr">
              <a:lnSpc>
                <a:spcPct val="100000"/>
              </a:lnSpc>
              <a:spcBef>
                <a:spcPts val="585"/>
              </a:spcBef>
            </a:pPr>
            <a:r>
              <a:rPr sz="1300" spc="-150" dirty="0">
                <a:solidFill>
                  <a:srgbClr val="231F20"/>
                </a:solidFill>
                <a:latin typeface="A-OTF Ryumin Pr5 R-KL"/>
                <a:cs typeface="A-OTF Ryumin Pr5 R-KL"/>
              </a:rPr>
              <a:t>経営を学び、繁栄しよう</a:t>
            </a:r>
            <a:endParaRPr sz="1300" dirty="0">
              <a:latin typeface="A-OTF Ryumin Pr5 R-KL"/>
              <a:cs typeface="A-OTF Ryumin Pr5 R-KL"/>
            </a:endParaRPr>
          </a:p>
        </p:txBody>
      </p:sp>
      <p:sp>
        <p:nvSpPr>
          <p:cNvPr id="13" name="object 13"/>
          <p:cNvSpPr txBox="1"/>
          <p:nvPr/>
        </p:nvSpPr>
        <p:spPr>
          <a:xfrm>
            <a:off x="6417152" y="4102112"/>
            <a:ext cx="2924810" cy="717550"/>
          </a:xfrm>
          <a:prstGeom prst="rect">
            <a:avLst/>
          </a:prstGeom>
        </p:spPr>
        <p:txBody>
          <a:bodyPr vert="horz" wrap="square" lIns="0" tIns="127000" rIns="0" bIns="0" rtlCol="0">
            <a:spAutoFit/>
          </a:bodyPr>
          <a:lstStyle/>
          <a:p>
            <a:pPr marL="12700">
              <a:lnSpc>
                <a:spcPct val="100000"/>
              </a:lnSpc>
              <a:spcBef>
                <a:spcPts val="1000"/>
              </a:spcBef>
            </a:pPr>
            <a:r>
              <a:rPr sz="2000" b="1" spc="-70" dirty="0">
                <a:solidFill>
                  <a:srgbClr val="231F20"/>
                </a:solidFill>
                <a:latin typeface="A-OTF Ryumin Pr5 H-KL"/>
                <a:cs typeface="A-OTF Ryumin Pr5 H-KL"/>
              </a:rPr>
              <a:t>一、業界発展への貢献</a:t>
            </a:r>
            <a:endParaRPr sz="2000">
              <a:latin typeface="A-OTF Ryumin Pr5 H-KL"/>
              <a:cs typeface="A-OTF Ryumin Pr5 H-KL"/>
            </a:endParaRPr>
          </a:p>
          <a:p>
            <a:pPr marL="516890">
              <a:lnSpc>
                <a:spcPct val="100000"/>
              </a:lnSpc>
              <a:spcBef>
                <a:spcPts val="585"/>
              </a:spcBef>
            </a:pPr>
            <a:r>
              <a:rPr sz="1300" spc="-145" dirty="0">
                <a:solidFill>
                  <a:srgbClr val="231F20"/>
                </a:solidFill>
                <a:latin typeface="A-OTF Ryumin Pr5 R-KL"/>
                <a:cs typeface="A-OTF Ryumin Pr5 R-KL"/>
              </a:rPr>
              <a:t>垣根を超えて、他団体とつながろう</a:t>
            </a:r>
            <a:endParaRPr sz="1300">
              <a:latin typeface="A-OTF Ryumin Pr5 R-KL"/>
              <a:cs typeface="A-OTF Ryumin Pr5 R-KL"/>
            </a:endParaRPr>
          </a:p>
        </p:txBody>
      </p:sp>
      <p:sp>
        <p:nvSpPr>
          <p:cNvPr id="14" name="object 14"/>
          <p:cNvSpPr txBox="1"/>
          <p:nvPr/>
        </p:nvSpPr>
        <p:spPr>
          <a:xfrm>
            <a:off x="6417152" y="5040088"/>
            <a:ext cx="2924810" cy="717550"/>
          </a:xfrm>
          <a:prstGeom prst="rect">
            <a:avLst/>
          </a:prstGeom>
        </p:spPr>
        <p:txBody>
          <a:bodyPr vert="horz" wrap="square" lIns="0" tIns="127000" rIns="0" bIns="0" rtlCol="0">
            <a:spAutoFit/>
          </a:bodyPr>
          <a:lstStyle/>
          <a:p>
            <a:pPr marL="12700">
              <a:lnSpc>
                <a:spcPct val="100000"/>
              </a:lnSpc>
              <a:spcBef>
                <a:spcPts val="1000"/>
              </a:spcBef>
            </a:pPr>
            <a:r>
              <a:rPr sz="2000" b="1" spc="-60" dirty="0">
                <a:solidFill>
                  <a:srgbClr val="231F20"/>
                </a:solidFill>
                <a:latin typeface="A-OTF Ryumin Pr5 H-KL"/>
                <a:cs typeface="A-OTF Ryumin Pr5 H-KL"/>
              </a:rPr>
              <a:t>一、上位概念で未来創造</a:t>
            </a:r>
            <a:endParaRPr sz="2000" dirty="0">
              <a:latin typeface="A-OTF Ryumin Pr5 H-KL"/>
              <a:cs typeface="A-OTF Ryumin Pr5 H-KL"/>
            </a:endParaRPr>
          </a:p>
          <a:p>
            <a:pPr marL="516890">
              <a:lnSpc>
                <a:spcPct val="100000"/>
              </a:lnSpc>
              <a:spcBef>
                <a:spcPts val="585"/>
              </a:spcBef>
            </a:pPr>
            <a:r>
              <a:rPr sz="1300" dirty="0">
                <a:solidFill>
                  <a:srgbClr val="231F20"/>
                </a:solidFill>
                <a:latin typeface="A-OTF Ryumin Pr5 R-KL"/>
                <a:cs typeface="A-OTF Ryumin Pr5 R-KL"/>
              </a:rPr>
              <a:t>60</a:t>
            </a:r>
            <a:r>
              <a:rPr sz="1300" spc="-185" dirty="0">
                <a:solidFill>
                  <a:srgbClr val="231F20"/>
                </a:solidFill>
                <a:latin typeface="A-OTF Ryumin Pr5 R-KL"/>
                <a:cs typeface="A-OTF Ryumin Pr5 R-KL"/>
              </a:rPr>
              <a:t>周年に向けて、ワクワクしよう</a:t>
            </a:r>
            <a:endParaRPr sz="1300" dirty="0">
              <a:latin typeface="A-OTF Ryumin Pr5 R-KL"/>
              <a:cs typeface="A-OTF Ryumin Pr5 R-KL"/>
            </a:endParaRPr>
          </a:p>
        </p:txBody>
      </p:sp>
      <p:sp>
        <p:nvSpPr>
          <p:cNvPr id="15" name="object 15"/>
          <p:cNvSpPr txBox="1"/>
          <p:nvPr/>
        </p:nvSpPr>
        <p:spPr>
          <a:xfrm>
            <a:off x="6689210" y="1126003"/>
            <a:ext cx="2809875" cy="345440"/>
          </a:xfrm>
          <a:prstGeom prst="rect">
            <a:avLst/>
          </a:prstGeom>
        </p:spPr>
        <p:txBody>
          <a:bodyPr vert="horz" wrap="square" lIns="0" tIns="12700" rIns="0" bIns="0" rtlCol="0">
            <a:spAutoFit/>
          </a:bodyPr>
          <a:lstStyle/>
          <a:p>
            <a:pPr marL="12700">
              <a:lnSpc>
                <a:spcPct val="100000"/>
              </a:lnSpc>
              <a:spcBef>
                <a:spcPts val="100"/>
              </a:spcBef>
              <a:tabLst>
                <a:tab pos="1831975" algn="l"/>
                <a:tab pos="2529840" algn="l"/>
              </a:tabLst>
            </a:pPr>
            <a:r>
              <a:rPr sz="1500" b="1" u="heavy" spc="120" dirty="0">
                <a:solidFill>
                  <a:srgbClr val="231F20"/>
                </a:solidFill>
                <a:uFill>
                  <a:solidFill>
                    <a:srgbClr val="231F20"/>
                  </a:solidFill>
                </a:uFill>
                <a:latin typeface="A-OTF Ryumin Pr5 B-KL"/>
                <a:cs typeface="A-OTF Ryumin Pr5 B-KL"/>
              </a:rPr>
              <a:t>第</a:t>
            </a:r>
            <a:r>
              <a:rPr sz="1500" b="1" u="heavy" dirty="0">
                <a:solidFill>
                  <a:srgbClr val="231F20"/>
                </a:solidFill>
                <a:uFill>
                  <a:solidFill>
                    <a:srgbClr val="231F20"/>
                  </a:solidFill>
                </a:uFill>
                <a:latin typeface="A-OTF Ryumin Pr5 B-KL"/>
                <a:cs typeface="A-OTF Ryumin Pr5 B-KL"/>
              </a:rPr>
              <a:t>三</a:t>
            </a:r>
            <a:r>
              <a:rPr sz="1500" b="1" u="heavy" spc="-20" dirty="0">
                <a:solidFill>
                  <a:srgbClr val="231F20"/>
                </a:solidFill>
                <a:uFill>
                  <a:solidFill>
                    <a:srgbClr val="231F20"/>
                  </a:solidFill>
                </a:uFill>
                <a:latin typeface="A-OTF Ryumin Pr5 B-KL"/>
                <a:cs typeface="A-OTF Ryumin Pr5 B-KL"/>
              </a:rPr>
              <a:t>十</a:t>
            </a:r>
            <a:r>
              <a:rPr sz="1500" b="1" u="heavy" dirty="0">
                <a:solidFill>
                  <a:srgbClr val="231F20"/>
                </a:solidFill>
                <a:uFill>
                  <a:solidFill>
                    <a:srgbClr val="231F20"/>
                  </a:solidFill>
                </a:uFill>
                <a:latin typeface="A-OTF Ryumin Pr5 B-KL"/>
                <a:cs typeface="A-OTF Ryumin Pr5 B-KL"/>
              </a:rPr>
              <a:t>二</a:t>
            </a:r>
            <a:r>
              <a:rPr sz="1500" b="1" u="heavy" spc="145" dirty="0">
                <a:solidFill>
                  <a:srgbClr val="231F20"/>
                </a:solidFill>
                <a:uFill>
                  <a:solidFill>
                    <a:srgbClr val="231F20"/>
                  </a:solidFill>
                </a:uFill>
                <a:latin typeface="A-OTF Ryumin Pr5 B-KL"/>
                <a:cs typeface="A-OTF Ryumin Pr5 B-KL"/>
              </a:rPr>
              <a:t>代</a:t>
            </a:r>
            <a:r>
              <a:rPr sz="1500" b="1" u="heavy" spc="120" dirty="0">
                <a:solidFill>
                  <a:srgbClr val="231F20"/>
                </a:solidFill>
                <a:uFill>
                  <a:solidFill>
                    <a:srgbClr val="231F20"/>
                  </a:solidFill>
                </a:uFill>
                <a:latin typeface="A-OTF Ryumin Pr5 B-KL"/>
                <a:cs typeface="A-OTF Ryumin Pr5 B-KL"/>
              </a:rPr>
              <a:t>理</a:t>
            </a:r>
            <a:r>
              <a:rPr sz="1500" b="1" u="heavy" spc="114" dirty="0">
                <a:solidFill>
                  <a:srgbClr val="231F20"/>
                </a:solidFill>
                <a:uFill>
                  <a:solidFill>
                    <a:srgbClr val="231F20"/>
                  </a:solidFill>
                </a:uFill>
                <a:latin typeface="A-OTF Ryumin Pr5 B-KL"/>
                <a:cs typeface="A-OTF Ryumin Pr5 B-KL"/>
              </a:rPr>
              <a:t>事</a:t>
            </a:r>
            <a:r>
              <a:rPr sz="1500" b="1" u="heavy" spc="-50" dirty="0">
                <a:solidFill>
                  <a:srgbClr val="231F20"/>
                </a:solidFill>
                <a:uFill>
                  <a:solidFill>
                    <a:srgbClr val="231F20"/>
                  </a:solidFill>
                </a:uFill>
                <a:latin typeface="A-OTF Ryumin Pr5 B-KL"/>
                <a:cs typeface="A-OTF Ryumin Pr5 B-KL"/>
              </a:rPr>
              <a:t>長</a:t>
            </a:r>
            <a:r>
              <a:rPr sz="1500" b="1" u="heavy" dirty="0">
                <a:solidFill>
                  <a:srgbClr val="231F20"/>
                </a:solidFill>
                <a:uFill>
                  <a:solidFill>
                    <a:srgbClr val="231F20"/>
                  </a:solidFill>
                </a:uFill>
                <a:latin typeface="A-OTF Ryumin Pr5 B-KL"/>
                <a:cs typeface="A-OTF Ryumin Pr5 B-KL"/>
              </a:rPr>
              <a:t>	</a:t>
            </a:r>
            <a:r>
              <a:rPr sz="2100" b="1" u="heavy" spc="170" dirty="0">
                <a:solidFill>
                  <a:srgbClr val="231F20"/>
                </a:solidFill>
                <a:uFill>
                  <a:solidFill>
                    <a:srgbClr val="231F20"/>
                  </a:solidFill>
                </a:uFill>
                <a:latin typeface="A-OTF Ryumin Pr5 B-KL"/>
                <a:cs typeface="A-OTF Ryumin Pr5 B-KL"/>
              </a:rPr>
              <a:t>高</a:t>
            </a:r>
            <a:r>
              <a:rPr sz="2100" b="1" u="heavy" spc="-50" dirty="0">
                <a:solidFill>
                  <a:srgbClr val="231F20"/>
                </a:solidFill>
                <a:uFill>
                  <a:solidFill>
                    <a:srgbClr val="231F20"/>
                  </a:solidFill>
                </a:uFill>
                <a:latin typeface="A-OTF Ryumin Pr5 B-KL"/>
                <a:cs typeface="A-OTF Ryumin Pr5 B-KL"/>
              </a:rPr>
              <a:t>橋</a:t>
            </a:r>
            <a:r>
              <a:rPr sz="2100" b="1" u="heavy" dirty="0">
                <a:solidFill>
                  <a:srgbClr val="231F20"/>
                </a:solidFill>
                <a:uFill>
                  <a:solidFill>
                    <a:srgbClr val="231F20"/>
                  </a:solidFill>
                </a:uFill>
                <a:latin typeface="A-OTF Ryumin Pr5 B-KL"/>
                <a:cs typeface="A-OTF Ryumin Pr5 B-KL"/>
              </a:rPr>
              <a:t>	</a:t>
            </a:r>
            <a:r>
              <a:rPr sz="2100" b="1" u="heavy" spc="-50" dirty="0">
                <a:solidFill>
                  <a:srgbClr val="231F20"/>
                </a:solidFill>
                <a:uFill>
                  <a:solidFill>
                    <a:srgbClr val="231F20"/>
                  </a:solidFill>
                </a:uFill>
                <a:latin typeface="A-OTF Ryumin Pr5 B-KL"/>
                <a:cs typeface="A-OTF Ryumin Pr5 B-KL"/>
              </a:rPr>
              <a:t>潔</a:t>
            </a:r>
            <a:endParaRPr sz="2100">
              <a:latin typeface="A-OTF Ryumin Pr5 B-KL"/>
              <a:cs typeface="A-OTF Ryumin Pr5 B-K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3" name="object 3"/>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4" name="object 4"/>
          <p:cNvSpPr txBox="1">
            <a:spLocks noGrp="1"/>
          </p:cNvSpPr>
          <p:nvPr>
            <p:ph type="title"/>
          </p:nvPr>
        </p:nvSpPr>
        <p:spPr>
          <a:xfrm>
            <a:off x="844624" y="574750"/>
            <a:ext cx="4620406" cy="406400"/>
          </a:xfrm>
          <a:prstGeom prst="rect">
            <a:avLst/>
          </a:prstGeom>
        </p:spPr>
        <p:txBody>
          <a:bodyPr vert="horz" wrap="square" lIns="0" tIns="12700" rIns="0" bIns="0" rtlCol="0">
            <a:spAutoFit/>
          </a:bodyPr>
          <a:lstStyle/>
          <a:p>
            <a:pPr marL="12700">
              <a:lnSpc>
                <a:spcPct val="100000"/>
              </a:lnSpc>
              <a:spcBef>
                <a:spcPts val="100"/>
              </a:spcBef>
            </a:pPr>
            <a:r>
              <a:rPr sz="2500" spc="-165" dirty="0">
                <a:solidFill>
                  <a:srgbClr val="231F20"/>
                </a:solidFill>
              </a:rPr>
              <a:t>〇〇統括本部歴代会長・本部長</a:t>
            </a:r>
            <a:endParaRPr sz="2500" dirty="0"/>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9" name="object 9"/>
          <p:cNvSpPr txBox="1"/>
          <p:nvPr/>
        </p:nvSpPr>
        <p:spPr>
          <a:xfrm>
            <a:off x="527304" y="1642673"/>
            <a:ext cx="330835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31F20"/>
                </a:solidFill>
                <a:latin typeface="A-OTF Ryumin Pr5 B-KL"/>
                <a:cs typeface="A-OTF Ryumin Pr5 B-KL"/>
              </a:rPr>
              <a:t>SPC</a:t>
            </a:r>
            <a:r>
              <a:rPr sz="2000" b="1" spc="-65" dirty="0">
                <a:solidFill>
                  <a:srgbClr val="231F20"/>
                </a:solidFill>
                <a:latin typeface="A-OTF Ryumin Pr5 B-KL"/>
                <a:cs typeface="A-OTF Ryumin Pr5 B-KL"/>
              </a:rPr>
              <a:t> </a:t>
            </a:r>
            <a:r>
              <a:rPr sz="2000" b="1" dirty="0">
                <a:solidFill>
                  <a:srgbClr val="231F20"/>
                </a:solidFill>
                <a:latin typeface="A-OTF Ryumin Pr5 B-KL"/>
                <a:cs typeface="A-OTF Ryumin Pr5 B-KL"/>
              </a:rPr>
              <a:t>GLOBAL</a:t>
            </a:r>
            <a:r>
              <a:rPr sz="2000" b="1" spc="-25" dirty="0">
                <a:solidFill>
                  <a:srgbClr val="231F20"/>
                </a:solidFill>
                <a:latin typeface="A-OTF Ryumin Pr5 B-KL"/>
                <a:cs typeface="A-OTF Ryumin Pr5 B-KL"/>
              </a:rPr>
              <a:t> 〇〇統括本部</a:t>
            </a:r>
            <a:endParaRPr sz="2000">
              <a:latin typeface="A-OTF Ryumin Pr5 B-KL"/>
              <a:cs typeface="A-OTF Ryumin Pr5 B-KL"/>
            </a:endParaRPr>
          </a:p>
        </p:txBody>
      </p:sp>
      <p:sp>
        <p:nvSpPr>
          <p:cNvPr id="11" name="object 11"/>
          <p:cNvSpPr/>
          <p:nvPr/>
        </p:nvSpPr>
        <p:spPr>
          <a:xfrm>
            <a:off x="540000" y="2021503"/>
            <a:ext cx="9138285" cy="0"/>
          </a:xfrm>
          <a:custGeom>
            <a:avLst/>
            <a:gdLst/>
            <a:ahLst/>
            <a:cxnLst/>
            <a:rect l="l" t="t" r="r" b="b"/>
            <a:pathLst>
              <a:path w="9138285">
                <a:moveTo>
                  <a:pt x="0" y="0"/>
                </a:moveTo>
                <a:lnTo>
                  <a:pt x="9138069" y="0"/>
                </a:lnTo>
              </a:path>
            </a:pathLst>
          </a:custGeom>
          <a:ln w="12700">
            <a:solidFill>
              <a:srgbClr val="ED1C24"/>
            </a:solidFill>
          </a:ln>
        </p:spPr>
        <p:txBody>
          <a:bodyPr wrap="square" lIns="0" tIns="0" rIns="0" bIns="0" rtlCol="0"/>
          <a:lstStyle/>
          <a:p>
            <a:endParaRPr/>
          </a:p>
        </p:txBody>
      </p:sp>
      <p:sp>
        <p:nvSpPr>
          <p:cNvPr id="13" name="object 13"/>
          <p:cNvSpPr txBox="1"/>
          <p:nvPr/>
        </p:nvSpPr>
        <p:spPr>
          <a:xfrm>
            <a:off x="527297" y="2112242"/>
            <a:ext cx="3492500" cy="355600"/>
          </a:xfrm>
          <a:prstGeom prst="rect">
            <a:avLst/>
          </a:prstGeom>
        </p:spPr>
        <p:txBody>
          <a:bodyPr vert="horz" wrap="square" lIns="0" tIns="40640" rIns="0" bIns="0" rtlCol="0">
            <a:spAutoFit/>
          </a:bodyPr>
          <a:lstStyle/>
          <a:p>
            <a:pPr marL="12700">
              <a:lnSpc>
                <a:spcPct val="100000"/>
              </a:lnSpc>
              <a:spcBef>
                <a:spcPts val="320"/>
              </a:spcBef>
              <a:tabLst>
                <a:tab pos="1583690" algn="l"/>
              </a:tabLst>
            </a:pPr>
            <a:r>
              <a:rPr sz="900" dirty="0">
                <a:solidFill>
                  <a:srgbClr val="231F20"/>
                </a:solidFill>
                <a:latin typeface="Hiragino Kaku Gothic Std W3"/>
                <a:cs typeface="Hiragino Kaku Gothic Std W3"/>
              </a:rPr>
              <a:t>〇</a:t>
            </a:r>
            <a:r>
              <a:rPr sz="900" spc="-10" dirty="0">
                <a:solidFill>
                  <a:srgbClr val="231F20"/>
                </a:solidFill>
                <a:latin typeface="Hiragino Kaku Gothic Std W3"/>
                <a:cs typeface="Hiragino Kaku Gothic Std W3"/>
              </a:rPr>
              <a:t>〇本部</a:t>
            </a:r>
            <a:r>
              <a:rPr sz="900" dirty="0">
                <a:solidFill>
                  <a:srgbClr val="231F20"/>
                </a:solidFill>
                <a:latin typeface="Hiragino Kaku Gothic Std W3"/>
                <a:cs typeface="Hiragino Kaku Gothic Std W3"/>
              </a:rPr>
              <a:t>発</a:t>
            </a:r>
            <a:r>
              <a:rPr sz="900" spc="-225" dirty="0">
                <a:solidFill>
                  <a:srgbClr val="231F20"/>
                </a:solidFill>
                <a:latin typeface="Hiragino Kaku Gothic Std W3"/>
                <a:cs typeface="Hiragino Kaku Gothic Std W3"/>
              </a:rPr>
              <a:t>足</a:t>
            </a:r>
            <a:r>
              <a:rPr sz="900" spc="-450" dirty="0">
                <a:solidFill>
                  <a:srgbClr val="231F20"/>
                </a:solidFill>
                <a:latin typeface="Hiragino Kaku Gothic Std W3"/>
                <a:cs typeface="Hiragino Kaku Gothic Std W3"/>
              </a:rPr>
              <a:t>・・</a:t>
            </a:r>
            <a:r>
              <a:rPr sz="900" spc="-225" dirty="0">
                <a:solidFill>
                  <a:srgbClr val="231F20"/>
                </a:solidFill>
                <a:latin typeface="Hiragino Kaku Gothic Std W3"/>
                <a:cs typeface="Hiragino Kaku Gothic Std W3"/>
              </a:rPr>
              <a:t>・</a:t>
            </a:r>
            <a:r>
              <a:rPr sz="900" dirty="0">
                <a:solidFill>
                  <a:srgbClr val="231F20"/>
                </a:solidFill>
                <a:latin typeface="Hiragino Kaku Gothic Std W3"/>
                <a:cs typeface="Hiragino Kaku Gothic Std W3"/>
              </a:rPr>
              <a:t>〇</a:t>
            </a:r>
            <a:r>
              <a:rPr sz="900" spc="-10" dirty="0">
                <a:solidFill>
                  <a:srgbClr val="231F20"/>
                </a:solidFill>
                <a:latin typeface="Hiragino Kaku Gothic Std W3"/>
                <a:cs typeface="Hiragino Kaku Gothic Std W3"/>
              </a:rPr>
              <a:t>〇年</a:t>
            </a:r>
            <a:r>
              <a:rPr sz="900" spc="-60" dirty="0">
                <a:solidFill>
                  <a:srgbClr val="231F20"/>
                </a:solidFill>
                <a:latin typeface="Hiragino Kaku Gothic Std W3"/>
                <a:cs typeface="Hiragino Kaku Gothic Std W3"/>
              </a:rPr>
              <a:t>〇</a:t>
            </a:r>
            <a:r>
              <a:rPr sz="900" spc="-50" dirty="0">
                <a:solidFill>
                  <a:srgbClr val="231F20"/>
                </a:solidFill>
                <a:latin typeface="Hiragino Kaku Gothic Std W3"/>
                <a:cs typeface="Hiragino Kaku Gothic Std W3"/>
              </a:rPr>
              <a:t>月</a:t>
            </a:r>
            <a:r>
              <a:rPr sz="900" dirty="0">
                <a:solidFill>
                  <a:srgbClr val="231F20"/>
                </a:solidFill>
                <a:latin typeface="Hiragino Kaku Gothic Std W3"/>
                <a:cs typeface="Hiragino Kaku Gothic Std W3"/>
              </a:rPr>
              <a:t>	/</a:t>
            </a:r>
            <a:r>
              <a:rPr sz="900" spc="155" dirty="0">
                <a:solidFill>
                  <a:srgbClr val="231F20"/>
                </a:solidFill>
                <a:latin typeface="Hiragino Kaku Gothic Std W3"/>
                <a:cs typeface="Hiragino Kaku Gothic Std W3"/>
              </a:rPr>
              <a:t>  </a:t>
            </a:r>
            <a:r>
              <a:rPr sz="900" dirty="0">
                <a:solidFill>
                  <a:srgbClr val="231F20"/>
                </a:solidFill>
                <a:latin typeface="Hiragino Kaku Gothic Std W3"/>
                <a:cs typeface="Hiragino Kaku Gothic Std W3"/>
              </a:rPr>
              <a:t>〇</a:t>
            </a:r>
            <a:r>
              <a:rPr sz="900" spc="-10" dirty="0">
                <a:solidFill>
                  <a:srgbClr val="231F20"/>
                </a:solidFill>
                <a:latin typeface="Hiragino Kaku Gothic Std W3"/>
                <a:cs typeface="Hiragino Kaku Gothic Std W3"/>
              </a:rPr>
              <a:t>〇本部</a:t>
            </a:r>
            <a:r>
              <a:rPr sz="900" dirty="0">
                <a:solidFill>
                  <a:srgbClr val="231F20"/>
                </a:solidFill>
                <a:latin typeface="Hiragino Kaku Gothic Std W3"/>
                <a:cs typeface="Hiragino Kaku Gothic Std W3"/>
              </a:rPr>
              <a:t>発</a:t>
            </a:r>
            <a:r>
              <a:rPr sz="900" spc="-225" dirty="0">
                <a:solidFill>
                  <a:srgbClr val="231F20"/>
                </a:solidFill>
                <a:latin typeface="Hiragino Kaku Gothic Std W3"/>
                <a:cs typeface="Hiragino Kaku Gothic Std W3"/>
              </a:rPr>
              <a:t>足</a:t>
            </a:r>
            <a:r>
              <a:rPr sz="900" spc="-450" dirty="0">
                <a:solidFill>
                  <a:srgbClr val="231F20"/>
                </a:solidFill>
                <a:latin typeface="Hiragino Kaku Gothic Std W3"/>
                <a:cs typeface="Hiragino Kaku Gothic Std W3"/>
              </a:rPr>
              <a:t>・・</a:t>
            </a:r>
            <a:r>
              <a:rPr sz="900" spc="-225" dirty="0">
                <a:solidFill>
                  <a:srgbClr val="231F20"/>
                </a:solidFill>
                <a:latin typeface="Hiragino Kaku Gothic Std W3"/>
                <a:cs typeface="Hiragino Kaku Gothic Std W3"/>
              </a:rPr>
              <a:t>・</a:t>
            </a:r>
            <a:r>
              <a:rPr sz="900" dirty="0">
                <a:solidFill>
                  <a:srgbClr val="231F20"/>
                </a:solidFill>
                <a:latin typeface="Hiragino Kaku Gothic Std W3"/>
                <a:cs typeface="Hiragino Kaku Gothic Std W3"/>
              </a:rPr>
              <a:t>〇</a:t>
            </a:r>
            <a:r>
              <a:rPr sz="900" spc="-10" dirty="0">
                <a:solidFill>
                  <a:srgbClr val="231F20"/>
                </a:solidFill>
                <a:latin typeface="Hiragino Kaku Gothic Std W3"/>
                <a:cs typeface="Hiragino Kaku Gothic Std W3"/>
              </a:rPr>
              <a:t>〇年</a:t>
            </a:r>
            <a:r>
              <a:rPr sz="900" spc="-60" dirty="0">
                <a:solidFill>
                  <a:srgbClr val="231F20"/>
                </a:solidFill>
                <a:latin typeface="Hiragino Kaku Gothic Std W3"/>
                <a:cs typeface="Hiragino Kaku Gothic Std W3"/>
              </a:rPr>
              <a:t>〇</a:t>
            </a:r>
            <a:r>
              <a:rPr sz="900" spc="-50" dirty="0">
                <a:solidFill>
                  <a:srgbClr val="231F20"/>
                </a:solidFill>
                <a:latin typeface="Hiragino Kaku Gothic Std W3"/>
                <a:cs typeface="Hiragino Kaku Gothic Std W3"/>
              </a:rPr>
              <a:t>月</a:t>
            </a:r>
            <a:endParaRPr sz="900">
              <a:latin typeface="Hiragino Kaku Gothic Std W3"/>
              <a:cs typeface="Hiragino Kaku Gothic Std W3"/>
            </a:endParaRPr>
          </a:p>
          <a:p>
            <a:pPr marL="12700">
              <a:lnSpc>
                <a:spcPct val="100000"/>
              </a:lnSpc>
              <a:spcBef>
                <a:spcPts val="219"/>
              </a:spcBef>
              <a:tabLst>
                <a:tab pos="1659889" algn="l"/>
              </a:tabLst>
            </a:pPr>
            <a:r>
              <a:rPr sz="900" dirty="0">
                <a:solidFill>
                  <a:srgbClr val="231F20"/>
                </a:solidFill>
                <a:latin typeface="Hiragino Kaku Gothic Std W3"/>
                <a:cs typeface="Hiragino Kaku Gothic Std W3"/>
              </a:rPr>
              <a:t>〇</a:t>
            </a:r>
            <a:r>
              <a:rPr sz="900" spc="-10" dirty="0">
                <a:solidFill>
                  <a:srgbClr val="231F20"/>
                </a:solidFill>
                <a:latin typeface="Hiragino Kaku Gothic Std W3"/>
                <a:cs typeface="Hiragino Kaku Gothic Std W3"/>
              </a:rPr>
              <a:t>〇本部</a:t>
            </a:r>
            <a:r>
              <a:rPr sz="900" dirty="0">
                <a:solidFill>
                  <a:srgbClr val="231F20"/>
                </a:solidFill>
                <a:latin typeface="Hiragino Kaku Gothic Std W3"/>
                <a:cs typeface="Hiragino Kaku Gothic Std W3"/>
              </a:rPr>
              <a:t>発</a:t>
            </a:r>
            <a:r>
              <a:rPr sz="900" spc="-225" dirty="0">
                <a:solidFill>
                  <a:srgbClr val="231F20"/>
                </a:solidFill>
                <a:latin typeface="Hiragino Kaku Gothic Std W3"/>
                <a:cs typeface="Hiragino Kaku Gothic Std W3"/>
              </a:rPr>
              <a:t>足</a:t>
            </a:r>
            <a:r>
              <a:rPr sz="900" spc="-450" dirty="0">
                <a:solidFill>
                  <a:srgbClr val="231F20"/>
                </a:solidFill>
                <a:latin typeface="Hiragino Kaku Gothic Std W3"/>
                <a:cs typeface="Hiragino Kaku Gothic Std W3"/>
              </a:rPr>
              <a:t>・・</a:t>
            </a:r>
            <a:r>
              <a:rPr sz="900" spc="-225" dirty="0">
                <a:solidFill>
                  <a:srgbClr val="231F20"/>
                </a:solidFill>
                <a:latin typeface="Hiragino Kaku Gothic Std W3"/>
                <a:cs typeface="Hiragino Kaku Gothic Std W3"/>
              </a:rPr>
              <a:t>・</a:t>
            </a:r>
            <a:r>
              <a:rPr sz="900" dirty="0">
                <a:solidFill>
                  <a:srgbClr val="231F20"/>
                </a:solidFill>
                <a:latin typeface="Hiragino Kaku Gothic Std W3"/>
                <a:cs typeface="Hiragino Kaku Gothic Std W3"/>
              </a:rPr>
              <a:t>〇</a:t>
            </a:r>
            <a:r>
              <a:rPr sz="900" spc="-10" dirty="0">
                <a:solidFill>
                  <a:srgbClr val="231F20"/>
                </a:solidFill>
                <a:latin typeface="Hiragino Kaku Gothic Std W3"/>
                <a:cs typeface="Hiragino Kaku Gothic Std W3"/>
              </a:rPr>
              <a:t>〇年</a:t>
            </a:r>
            <a:r>
              <a:rPr sz="900" spc="-60" dirty="0">
                <a:solidFill>
                  <a:srgbClr val="231F20"/>
                </a:solidFill>
                <a:latin typeface="Hiragino Kaku Gothic Std W3"/>
                <a:cs typeface="Hiragino Kaku Gothic Std W3"/>
              </a:rPr>
              <a:t>〇</a:t>
            </a:r>
            <a:r>
              <a:rPr sz="900" spc="-50" dirty="0">
                <a:solidFill>
                  <a:srgbClr val="231F20"/>
                </a:solidFill>
                <a:latin typeface="Hiragino Kaku Gothic Std W3"/>
                <a:cs typeface="Hiragino Kaku Gothic Std W3"/>
              </a:rPr>
              <a:t>月</a:t>
            </a:r>
            <a:r>
              <a:rPr sz="900" dirty="0">
                <a:solidFill>
                  <a:srgbClr val="231F20"/>
                </a:solidFill>
                <a:latin typeface="Hiragino Kaku Gothic Std W3"/>
                <a:cs typeface="Hiragino Kaku Gothic Std W3"/>
              </a:rPr>
              <a:t>	/</a:t>
            </a:r>
            <a:r>
              <a:rPr sz="900" spc="160" dirty="0">
                <a:solidFill>
                  <a:srgbClr val="231F20"/>
                </a:solidFill>
                <a:latin typeface="Hiragino Kaku Gothic Std W3"/>
                <a:cs typeface="Hiragino Kaku Gothic Std W3"/>
              </a:rPr>
              <a:t>  </a:t>
            </a:r>
            <a:r>
              <a:rPr sz="900" dirty="0">
                <a:solidFill>
                  <a:srgbClr val="231F20"/>
                </a:solidFill>
                <a:latin typeface="Hiragino Kaku Gothic Std W3"/>
                <a:cs typeface="Hiragino Kaku Gothic Std W3"/>
              </a:rPr>
              <a:t>〇〇統</a:t>
            </a:r>
            <a:r>
              <a:rPr sz="900" spc="-10" dirty="0">
                <a:solidFill>
                  <a:srgbClr val="231F20"/>
                </a:solidFill>
                <a:latin typeface="Hiragino Kaku Gothic Std W3"/>
                <a:cs typeface="Hiragino Kaku Gothic Std W3"/>
              </a:rPr>
              <a:t>括本部</a:t>
            </a:r>
            <a:r>
              <a:rPr sz="900" dirty="0">
                <a:solidFill>
                  <a:srgbClr val="231F20"/>
                </a:solidFill>
                <a:latin typeface="Hiragino Kaku Gothic Std W3"/>
                <a:cs typeface="Hiragino Kaku Gothic Std W3"/>
              </a:rPr>
              <a:t>発</a:t>
            </a:r>
            <a:r>
              <a:rPr sz="900" spc="-225" dirty="0">
                <a:solidFill>
                  <a:srgbClr val="231F20"/>
                </a:solidFill>
                <a:latin typeface="Hiragino Kaku Gothic Std W3"/>
                <a:cs typeface="Hiragino Kaku Gothic Std W3"/>
              </a:rPr>
              <a:t>足</a:t>
            </a:r>
            <a:r>
              <a:rPr sz="900" spc="-450" dirty="0">
                <a:solidFill>
                  <a:srgbClr val="231F20"/>
                </a:solidFill>
                <a:latin typeface="Hiragino Kaku Gothic Std W3"/>
                <a:cs typeface="Hiragino Kaku Gothic Std W3"/>
              </a:rPr>
              <a:t>・・</a:t>
            </a:r>
            <a:r>
              <a:rPr sz="900" spc="-225" dirty="0">
                <a:solidFill>
                  <a:srgbClr val="231F20"/>
                </a:solidFill>
                <a:latin typeface="Hiragino Kaku Gothic Std W3"/>
                <a:cs typeface="Hiragino Kaku Gothic Std W3"/>
              </a:rPr>
              <a:t>・</a:t>
            </a:r>
            <a:r>
              <a:rPr sz="900" dirty="0">
                <a:solidFill>
                  <a:srgbClr val="231F20"/>
                </a:solidFill>
                <a:latin typeface="Hiragino Kaku Gothic Std W3"/>
                <a:cs typeface="Hiragino Kaku Gothic Std W3"/>
              </a:rPr>
              <a:t>〇</a:t>
            </a:r>
            <a:r>
              <a:rPr sz="900" spc="-10" dirty="0">
                <a:solidFill>
                  <a:srgbClr val="231F20"/>
                </a:solidFill>
                <a:latin typeface="Hiragino Kaku Gothic Std W3"/>
                <a:cs typeface="Hiragino Kaku Gothic Std W3"/>
              </a:rPr>
              <a:t>〇年</a:t>
            </a:r>
            <a:r>
              <a:rPr sz="900" spc="-60" dirty="0">
                <a:solidFill>
                  <a:srgbClr val="231F20"/>
                </a:solidFill>
                <a:latin typeface="Hiragino Kaku Gothic Std W3"/>
                <a:cs typeface="Hiragino Kaku Gothic Std W3"/>
              </a:rPr>
              <a:t>〇</a:t>
            </a:r>
            <a:r>
              <a:rPr sz="900" spc="-50" dirty="0">
                <a:solidFill>
                  <a:srgbClr val="231F20"/>
                </a:solidFill>
                <a:latin typeface="Hiragino Kaku Gothic Std W3"/>
                <a:cs typeface="Hiragino Kaku Gothic Std W3"/>
              </a:rPr>
              <a:t>月</a:t>
            </a:r>
            <a:endParaRPr sz="900">
              <a:latin typeface="Hiragino Kaku Gothic Std W3"/>
              <a:cs typeface="Hiragino Kaku Gothic Std W3"/>
            </a:endParaRPr>
          </a:p>
        </p:txBody>
      </p:sp>
      <p:sp>
        <p:nvSpPr>
          <p:cNvPr id="18" name="object 18"/>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10</a:t>
            </a:r>
          </a:p>
        </p:txBody>
      </p:sp>
      <p:graphicFrame>
        <p:nvGraphicFramePr>
          <p:cNvPr id="14" name="object 14"/>
          <p:cNvGraphicFramePr>
            <a:graphicFrameLocks noGrp="1"/>
          </p:cNvGraphicFramePr>
          <p:nvPr>
            <p:extLst>
              <p:ext uri="{D42A27DB-BD31-4B8C-83A1-F6EECF244321}">
                <p14:modId xmlns:p14="http://schemas.microsoft.com/office/powerpoint/2010/main" val="214857063"/>
              </p:ext>
            </p:extLst>
          </p:nvPr>
        </p:nvGraphicFramePr>
        <p:xfrm>
          <a:off x="533622" y="2697835"/>
          <a:ext cx="4931408" cy="356235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20000"/>
                    </a:ext>
                  </a:extLst>
                </a:gridCol>
                <a:gridCol w="693420">
                  <a:extLst>
                    <a:ext uri="{9D8B030D-6E8A-4147-A177-3AD203B41FA5}">
                      <a16:colId xmlns:a16="http://schemas.microsoft.com/office/drawing/2014/main" val="20001"/>
                    </a:ext>
                  </a:extLst>
                </a:gridCol>
                <a:gridCol w="2478404">
                  <a:extLst>
                    <a:ext uri="{9D8B030D-6E8A-4147-A177-3AD203B41FA5}">
                      <a16:colId xmlns:a16="http://schemas.microsoft.com/office/drawing/2014/main" val="20002"/>
                    </a:ext>
                  </a:extLst>
                </a:gridCol>
                <a:gridCol w="1043304">
                  <a:extLst>
                    <a:ext uri="{9D8B030D-6E8A-4147-A177-3AD203B41FA5}">
                      <a16:colId xmlns:a16="http://schemas.microsoft.com/office/drawing/2014/main" val="20003"/>
                    </a:ext>
                  </a:extLst>
                </a:gridCol>
              </a:tblGrid>
              <a:tr h="222250">
                <a:tc>
                  <a:txBody>
                    <a:bodyPr/>
                    <a:lstStyle/>
                    <a:p>
                      <a:pPr marR="49530" algn="r">
                        <a:lnSpc>
                          <a:spcPct val="100000"/>
                        </a:lnSpc>
                        <a:spcBef>
                          <a:spcPts val="500"/>
                        </a:spcBef>
                      </a:pPr>
                      <a:r>
                        <a:rPr sz="800" spc="-10" dirty="0">
                          <a:solidFill>
                            <a:srgbClr val="FFFFFF"/>
                          </a:solidFill>
                          <a:latin typeface="Hiragino Kaku Gothic Std W4"/>
                          <a:cs typeface="Hiragino Kaku Gothic Std W4"/>
                        </a:rPr>
                        <a:t>歴代統括会長</a:t>
                      </a:r>
                      <a:endParaRPr sz="800">
                        <a:latin typeface="Hiragino Kaku Gothic Std W4"/>
                        <a:cs typeface="Hiragino Kaku Gothic Std W4"/>
                      </a:endParaRPr>
                    </a:p>
                  </a:txBody>
                  <a:tcPr marL="0" marR="0" marT="63500" marB="0">
                    <a:lnL w="12700">
                      <a:solidFill>
                        <a:srgbClr val="231F20"/>
                      </a:solidFill>
                      <a:prstDash val="solid"/>
                    </a:lnL>
                    <a:lnR w="12700">
                      <a:solidFill>
                        <a:srgbClr val="FFFFFF"/>
                      </a:solidFill>
                      <a:prstDash val="solid"/>
                    </a:lnR>
                    <a:solidFill>
                      <a:srgbClr val="231F20"/>
                    </a:solidFill>
                  </a:tcPr>
                </a:tc>
                <a:tc>
                  <a:txBody>
                    <a:bodyPr/>
                    <a:lstStyle/>
                    <a:p>
                      <a:pPr marR="11430" algn="ctr">
                        <a:lnSpc>
                          <a:spcPct val="100000"/>
                        </a:lnSpc>
                        <a:spcBef>
                          <a:spcPts val="500"/>
                        </a:spcBef>
                      </a:pPr>
                      <a:r>
                        <a:rPr sz="800" spc="-20" dirty="0">
                          <a:solidFill>
                            <a:srgbClr val="FFFFFF"/>
                          </a:solidFill>
                          <a:latin typeface="Hiragino Kaku Gothic Std W4"/>
                          <a:cs typeface="Hiragino Kaku Gothic Std W4"/>
                        </a:rPr>
                        <a:t>名 前</a:t>
                      </a:r>
                      <a:endParaRPr sz="800">
                        <a:latin typeface="Hiragino Kaku Gothic Std W4"/>
                        <a:cs typeface="Hiragino Kaku Gothic Std W4"/>
                      </a:endParaRPr>
                    </a:p>
                  </a:txBody>
                  <a:tcPr marL="0" marR="0" marT="63500" marB="0">
                    <a:lnL w="12700">
                      <a:solidFill>
                        <a:srgbClr val="FFFFFF"/>
                      </a:solidFill>
                      <a:prstDash val="solid"/>
                    </a:lnL>
                    <a:lnR w="12700">
                      <a:solidFill>
                        <a:srgbClr val="FFFFFF"/>
                      </a:solidFill>
                      <a:prstDash val="solid"/>
                    </a:lnR>
                    <a:solidFill>
                      <a:srgbClr val="231F20"/>
                    </a:solidFill>
                  </a:tcPr>
                </a:tc>
                <a:tc>
                  <a:txBody>
                    <a:bodyPr/>
                    <a:lstStyle/>
                    <a:p>
                      <a:pPr marL="635" algn="ctr">
                        <a:lnSpc>
                          <a:spcPct val="100000"/>
                        </a:lnSpc>
                        <a:spcBef>
                          <a:spcPts val="500"/>
                        </a:spcBef>
                      </a:pPr>
                      <a:r>
                        <a:rPr sz="800" spc="-50" dirty="0">
                          <a:solidFill>
                            <a:srgbClr val="FFFFFF"/>
                          </a:solidFill>
                          <a:latin typeface="Hiragino Kaku Gothic Std W4"/>
                          <a:cs typeface="Hiragino Kaku Gothic Std W4"/>
                        </a:rPr>
                        <a:t>スローガン</a:t>
                      </a:r>
                      <a:endParaRPr sz="800">
                        <a:latin typeface="Hiragino Kaku Gothic Std W4"/>
                        <a:cs typeface="Hiragino Kaku Gothic Std W4"/>
                      </a:endParaRPr>
                    </a:p>
                  </a:txBody>
                  <a:tcPr marL="0" marR="0" marT="63500" marB="0">
                    <a:lnL w="12700">
                      <a:solidFill>
                        <a:srgbClr val="FFFFFF"/>
                      </a:solidFill>
                      <a:prstDash val="solid"/>
                    </a:lnL>
                    <a:lnR w="12700">
                      <a:solidFill>
                        <a:srgbClr val="FFFFFF"/>
                      </a:solidFill>
                      <a:prstDash val="solid"/>
                    </a:lnR>
                    <a:solidFill>
                      <a:srgbClr val="231F20"/>
                    </a:solidFill>
                  </a:tcPr>
                </a:tc>
                <a:tc>
                  <a:txBody>
                    <a:bodyPr/>
                    <a:lstStyle/>
                    <a:p>
                      <a:pPr marL="337185">
                        <a:lnSpc>
                          <a:spcPct val="100000"/>
                        </a:lnSpc>
                        <a:spcBef>
                          <a:spcPts val="500"/>
                        </a:spcBef>
                      </a:pPr>
                      <a:r>
                        <a:rPr sz="800" spc="-15" dirty="0">
                          <a:solidFill>
                            <a:srgbClr val="FFFFFF"/>
                          </a:solidFill>
                          <a:latin typeface="Hiragino Kaku Gothic Std W4"/>
                          <a:cs typeface="Hiragino Kaku Gothic Std W4"/>
                        </a:rPr>
                        <a:t>統括担当</a:t>
                      </a:r>
                      <a:endParaRPr sz="800">
                        <a:latin typeface="Hiragino Kaku Gothic Std W4"/>
                        <a:cs typeface="Hiragino Kaku Gothic Std W4"/>
                      </a:endParaRPr>
                    </a:p>
                  </a:txBody>
                  <a:tcPr marL="0" marR="0" marT="63500" marB="0">
                    <a:lnL w="12700">
                      <a:solidFill>
                        <a:srgbClr val="FFFFFF"/>
                      </a:solidFill>
                      <a:prstDash val="solid"/>
                    </a:lnL>
                    <a:lnR w="12700">
                      <a:solidFill>
                        <a:srgbClr val="231F20"/>
                      </a:solidFill>
                      <a:prstDash val="solid"/>
                    </a:lnR>
                    <a:solidFill>
                      <a:srgbClr val="231F20"/>
                    </a:solidFill>
                  </a:tcPr>
                </a:tc>
                <a:extLst>
                  <a:ext uri="{0D108BD9-81ED-4DB2-BD59-A6C34878D82A}">
                    <a16:rowId xmlns:a16="http://schemas.microsoft.com/office/drawing/2014/main" val="10000"/>
                  </a:ext>
                </a:extLst>
              </a:tr>
              <a:tr h="334010">
                <a:tc>
                  <a:txBody>
                    <a:bodyPr/>
                    <a:lstStyle/>
                    <a:p>
                      <a:pPr marR="67945" algn="r">
                        <a:lnSpc>
                          <a:spcPct val="100000"/>
                        </a:lnSpc>
                        <a:spcBef>
                          <a:spcPts val="840"/>
                        </a:spcBef>
                      </a:pPr>
                      <a:r>
                        <a:rPr sz="900" spc="-10" dirty="0">
                          <a:solidFill>
                            <a:srgbClr val="231F20"/>
                          </a:solidFill>
                          <a:latin typeface="Hiragino Kaku Gothic Std W5"/>
                          <a:cs typeface="Hiragino Kaku Gothic Std W5"/>
                        </a:rPr>
                        <a:t>初 代 会 長</a:t>
                      </a:r>
                      <a:endParaRPr sz="90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B w="6350">
                      <a:solidFill>
                        <a:srgbClr val="231F20"/>
                      </a:solidFill>
                      <a:prstDash val="solid"/>
                    </a:lnB>
                  </a:tcPr>
                </a:tc>
                <a:tc>
                  <a:txBody>
                    <a:bodyPr/>
                    <a:lstStyle/>
                    <a:p>
                      <a:pPr marR="16510" algn="ctr">
                        <a:lnSpc>
                          <a:spcPct val="100000"/>
                        </a:lnSpc>
                        <a:spcBef>
                          <a:spcPts val="840"/>
                        </a:spcBef>
                      </a:pPr>
                      <a:endParaRPr sz="900" dirty="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B w="6350">
                      <a:solidFill>
                        <a:srgbClr val="231F20"/>
                      </a:solidFill>
                      <a:prstDash val="solid"/>
                    </a:lnB>
                  </a:tcPr>
                </a:tc>
                <a:tc>
                  <a:txBody>
                    <a:bodyPr/>
                    <a:lstStyle/>
                    <a:p>
                      <a:pPr marL="635" algn="ctr">
                        <a:lnSpc>
                          <a:spcPct val="100000"/>
                        </a:lnSpc>
                        <a:spcBef>
                          <a:spcPts val="855"/>
                        </a:spcBef>
                      </a:pPr>
                      <a:endParaRPr sz="900" dirty="0">
                        <a:latin typeface="Hiragino Kaku Gothic Std W5"/>
                        <a:cs typeface="Hiragino Kaku Gothic Std W5"/>
                      </a:endParaRPr>
                    </a:p>
                  </a:txBody>
                  <a:tcPr marL="0" marR="0" marT="108585" marB="0">
                    <a:lnL w="12700">
                      <a:solidFill>
                        <a:srgbClr val="231F20"/>
                      </a:solidFill>
                      <a:prstDash val="solid"/>
                    </a:lnL>
                    <a:lnR w="12700">
                      <a:solidFill>
                        <a:srgbClr val="231F20"/>
                      </a:solidFill>
                      <a:prstDash val="solid"/>
                    </a:lnR>
                    <a:lnB w="6350">
                      <a:solidFill>
                        <a:srgbClr val="231F20"/>
                      </a:solidFill>
                      <a:prstDash val="solid"/>
                    </a:lnB>
                  </a:tcPr>
                </a:tc>
                <a:tc>
                  <a:txBody>
                    <a:bodyPr/>
                    <a:lstStyle/>
                    <a:p>
                      <a:pPr marL="44450">
                        <a:lnSpc>
                          <a:spcPct val="100000"/>
                        </a:lnSpc>
                        <a:spcBef>
                          <a:spcPts val="865"/>
                        </a:spcBef>
                      </a:pPr>
                      <a:endParaRPr sz="800" dirty="0">
                        <a:latin typeface="Hiragino Kaku Gothic Std W5"/>
                        <a:cs typeface="Hiragino Kaku Gothic Std W5"/>
                      </a:endParaRPr>
                    </a:p>
                  </a:txBody>
                  <a:tcPr marL="0" marR="0" marT="109855" marB="0">
                    <a:lnL w="12700">
                      <a:solidFill>
                        <a:srgbClr val="231F20"/>
                      </a:solidFill>
                      <a:prstDash val="solid"/>
                    </a:lnL>
                    <a:lnR w="1270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334010">
                <a:tc>
                  <a:txBody>
                    <a:bodyPr/>
                    <a:lstStyle/>
                    <a:p>
                      <a:pPr marR="76200" algn="r">
                        <a:lnSpc>
                          <a:spcPct val="100000"/>
                        </a:lnSpc>
                        <a:spcBef>
                          <a:spcPts val="840"/>
                        </a:spcBef>
                      </a:pPr>
                      <a:r>
                        <a:rPr sz="900" spc="-50" dirty="0">
                          <a:solidFill>
                            <a:srgbClr val="231F20"/>
                          </a:solidFill>
                          <a:latin typeface="Hiragino Kaku Gothic Std W5"/>
                          <a:cs typeface="Hiragino Kaku Gothic Std W5"/>
                        </a:rPr>
                        <a:t>第２代会長</a:t>
                      </a:r>
                      <a:endParaRPr sz="90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R="16510" algn="ctr">
                        <a:lnSpc>
                          <a:spcPct val="100000"/>
                        </a:lnSpc>
                        <a:spcBef>
                          <a:spcPts val="840"/>
                        </a:spcBef>
                      </a:pPr>
                      <a:endParaRPr sz="900" dirty="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635" algn="ctr">
                        <a:lnSpc>
                          <a:spcPct val="100000"/>
                        </a:lnSpc>
                        <a:spcBef>
                          <a:spcPts val="740"/>
                        </a:spcBef>
                      </a:pPr>
                      <a:endParaRPr sz="900" dirty="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44450">
                        <a:lnSpc>
                          <a:spcPct val="100000"/>
                        </a:lnSpc>
                        <a:spcBef>
                          <a:spcPts val="819"/>
                        </a:spcBef>
                      </a:pPr>
                      <a:endParaRPr sz="800" dirty="0">
                        <a:latin typeface="Hiragino Kaku Gothic Std W5"/>
                        <a:cs typeface="Hiragino Kaku Gothic Std W5"/>
                      </a:endParaRPr>
                    </a:p>
                  </a:txBody>
                  <a:tcPr marL="0" marR="0" marT="104139"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34010">
                <a:tc>
                  <a:txBody>
                    <a:bodyPr/>
                    <a:lstStyle/>
                    <a:p>
                      <a:pPr marR="75565" algn="r">
                        <a:lnSpc>
                          <a:spcPct val="100000"/>
                        </a:lnSpc>
                        <a:spcBef>
                          <a:spcPts val="840"/>
                        </a:spcBef>
                      </a:pPr>
                      <a:r>
                        <a:rPr sz="900" spc="-50" dirty="0">
                          <a:solidFill>
                            <a:srgbClr val="231F20"/>
                          </a:solidFill>
                          <a:latin typeface="Hiragino Kaku Gothic Std W5"/>
                          <a:cs typeface="Hiragino Kaku Gothic Std W5"/>
                        </a:rPr>
                        <a:t>第３代会長</a:t>
                      </a:r>
                      <a:endParaRPr sz="90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R="16510" algn="ctr">
                        <a:lnSpc>
                          <a:spcPct val="100000"/>
                        </a:lnSpc>
                        <a:spcBef>
                          <a:spcPts val="840"/>
                        </a:spcBef>
                      </a:pPr>
                      <a:endParaRPr sz="900" dirty="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635" algn="ctr">
                        <a:lnSpc>
                          <a:spcPct val="100000"/>
                        </a:lnSpc>
                        <a:spcBef>
                          <a:spcPts val="695"/>
                        </a:spcBef>
                      </a:pPr>
                      <a:endParaRPr sz="900" dirty="0">
                        <a:latin typeface="Hiragino Kaku Gothic Std W5"/>
                        <a:cs typeface="Hiragino Kaku Gothic Std W5"/>
                      </a:endParaRPr>
                    </a:p>
                  </a:txBody>
                  <a:tcPr marL="0" marR="0" marT="8826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44450" marR="546735">
                        <a:lnSpc>
                          <a:spcPct val="104200"/>
                        </a:lnSpc>
                        <a:spcBef>
                          <a:spcPts val="345"/>
                        </a:spcBef>
                      </a:pPr>
                      <a:endParaRPr sz="800" dirty="0">
                        <a:latin typeface="Hiragino Kaku Gothic Std W5"/>
                        <a:cs typeface="Hiragino Kaku Gothic Std W5"/>
                      </a:endParaRPr>
                    </a:p>
                  </a:txBody>
                  <a:tcPr marL="0" marR="0" marT="438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334010">
                <a:tc>
                  <a:txBody>
                    <a:bodyPr/>
                    <a:lstStyle/>
                    <a:p>
                      <a:pPr marR="74295" algn="r">
                        <a:lnSpc>
                          <a:spcPct val="100000"/>
                        </a:lnSpc>
                        <a:spcBef>
                          <a:spcPts val="840"/>
                        </a:spcBef>
                      </a:pPr>
                      <a:r>
                        <a:rPr sz="900" spc="-40" dirty="0">
                          <a:solidFill>
                            <a:srgbClr val="231F20"/>
                          </a:solidFill>
                          <a:latin typeface="Hiragino Kaku Gothic Std W5"/>
                          <a:cs typeface="Hiragino Kaku Gothic Std W5"/>
                        </a:rPr>
                        <a:t>第４代会長</a:t>
                      </a:r>
                      <a:endParaRPr sz="90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R="16510" algn="ctr">
                        <a:lnSpc>
                          <a:spcPct val="100000"/>
                        </a:lnSpc>
                        <a:spcBef>
                          <a:spcPts val="840"/>
                        </a:spcBef>
                      </a:pPr>
                      <a:endParaRPr sz="900" dirty="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635" algn="ctr">
                        <a:lnSpc>
                          <a:spcPct val="100000"/>
                        </a:lnSpc>
                        <a:spcBef>
                          <a:spcPts val="675"/>
                        </a:spcBef>
                      </a:pPr>
                      <a:endParaRPr sz="900" dirty="0">
                        <a:latin typeface="Hiragino Kaku Gothic Std W5"/>
                        <a:cs typeface="Hiragino Kaku Gothic Std W5"/>
                      </a:endParaRPr>
                    </a:p>
                  </a:txBody>
                  <a:tcPr marL="0" marR="0" marT="8572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44450" marR="440690">
                        <a:lnSpc>
                          <a:spcPct val="104200"/>
                        </a:lnSpc>
                        <a:spcBef>
                          <a:spcPts val="325"/>
                        </a:spcBef>
                      </a:pPr>
                      <a:endParaRPr sz="800" dirty="0">
                        <a:latin typeface="Hiragino Kaku Gothic Std W5"/>
                        <a:cs typeface="Hiragino Kaku Gothic Std W5"/>
                      </a:endParaRPr>
                    </a:p>
                  </a:txBody>
                  <a:tcPr marL="0" marR="0" marT="4127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34010">
                <a:tc>
                  <a:txBody>
                    <a:bodyPr/>
                    <a:lstStyle/>
                    <a:p>
                      <a:pPr marR="75565" algn="r">
                        <a:lnSpc>
                          <a:spcPct val="100000"/>
                        </a:lnSpc>
                        <a:spcBef>
                          <a:spcPts val="840"/>
                        </a:spcBef>
                      </a:pPr>
                      <a:r>
                        <a:rPr sz="900" spc="-45" dirty="0">
                          <a:solidFill>
                            <a:srgbClr val="231F20"/>
                          </a:solidFill>
                          <a:latin typeface="Hiragino Kaku Gothic Std W5"/>
                          <a:cs typeface="Hiragino Kaku Gothic Std W5"/>
                        </a:rPr>
                        <a:t>第５代会長</a:t>
                      </a:r>
                      <a:endParaRPr sz="90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R="16510" algn="ctr">
                        <a:lnSpc>
                          <a:spcPct val="100000"/>
                        </a:lnSpc>
                        <a:spcBef>
                          <a:spcPts val="840"/>
                        </a:spcBef>
                      </a:pPr>
                      <a:endParaRPr sz="900" dirty="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635" algn="ctr">
                        <a:lnSpc>
                          <a:spcPct val="100000"/>
                        </a:lnSpc>
                        <a:spcBef>
                          <a:spcPts val="680"/>
                        </a:spcBef>
                      </a:pPr>
                      <a:endParaRPr sz="900" dirty="0">
                        <a:latin typeface="Hiragino Kaku Gothic Std W5"/>
                        <a:cs typeface="Hiragino Kaku Gothic Std W5"/>
                      </a:endParaRPr>
                    </a:p>
                  </a:txBody>
                  <a:tcPr marL="0" marR="0" marT="8636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44450">
                        <a:lnSpc>
                          <a:spcPct val="100000"/>
                        </a:lnSpc>
                        <a:spcBef>
                          <a:spcPts val="335"/>
                        </a:spcBef>
                      </a:pPr>
                      <a:endParaRPr sz="800" dirty="0">
                        <a:latin typeface="Hiragino Kaku Gothic Std W5"/>
                        <a:cs typeface="Hiragino Kaku Gothic Std W5"/>
                      </a:endParaRPr>
                    </a:p>
                  </a:txBody>
                  <a:tcPr marL="0" marR="0" marT="4254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334010">
                <a:tc>
                  <a:txBody>
                    <a:bodyPr/>
                    <a:lstStyle/>
                    <a:p>
                      <a:pPr marR="74930" algn="r">
                        <a:lnSpc>
                          <a:spcPct val="100000"/>
                        </a:lnSpc>
                        <a:spcBef>
                          <a:spcPts val="840"/>
                        </a:spcBef>
                      </a:pPr>
                      <a:r>
                        <a:rPr sz="900" spc="-45" dirty="0">
                          <a:solidFill>
                            <a:srgbClr val="231F20"/>
                          </a:solidFill>
                          <a:latin typeface="Hiragino Kaku Gothic Std W5"/>
                          <a:cs typeface="Hiragino Kaku Gothic Std W5"/>
                        </a:rPr>
                        <a:t>第６代会長</a:t>
                      </a:r>
                      <a:endParaRPr sz="90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R="16510" algn="ctr">
                        <a:lnSpc>
                          <a:spcPct val="100000"/>
                        </a:lnSpc>
                        <a:spcBef>
                          <a:spcPts val="845"/>
                        </a:spcBef>
                      </a:pPr>
                      <a:endParaRPr sz="900" dirty="0">
                        <a:latin typeface="Hiragino Kaku Gothic Std W5"/>
                        <a:cs typeface="Hiragino Kaku Gothic Std W5"/>
                      </a:endParaRPr>
                    </a:p>
                  </a:txBody>
                  <a:tcPr marL="0" marR="0" marT="1073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635" algn="ctr">
                        <a:lnSpc>
                          <a:spcPts val="1040"/>
                        </a:lnSpc>
                        <a:spcBef>
                          <a:spcPts val="275"/>
                        </a:spcBef>
                      </a:pPr>
                      <a:endParaRPr sz="900" dirty="0">
                        <a:latin typeface="Hiragino Kaku Gothic Std W5"/>
                        <a:cs typeface="Hiragino Kaku Gothic Std W5"/>
                      </a:endParaRPr>
                    </a:p>
                  </a:txBody>
                  <a:tcPr marL="0" marR="0" marT="3492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44450" marR="37465">
                        <a:lnSpc>
                          <a:spcPct val="104200"/>
                        </a:lnSpc>
                        <a:spcBef>
                          <a:spcPts val="350"/>
                        </a:spcBef>
                      </a:pPr>
                      <a:endParaRPr sz="800" dirty="0">
                        <a:latin typeface="Hiragino Kaku Gothic Std W5"/>
                        <a:cs typeface="Hiragino Kaku Gothic Std W5"/>
                      </a:endParaRPr>
                    </a:p>
                  </a:txBody>
                  <a:tcPr marL="0" marR="0" marT="4445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334010">
                <a:tc>
                  <a:txBody>
                    <a:bodyPr/>
                    <a:lstStyle/>
                    <a:p>
                      <a:pPr marR="78105" algn="r">
                        <a:lnSpc>
                          <a:spcPct val="100000"/>
                        </a:lnSpc>
                        <a:spcBef>
                          <a:spcPts val="840"/>
                        </a:spcBef>
                      </a:pPr>
                      <a:r>
                        <a:rPr sz="900" spc="-50" dirty="0">
                          <a:solidFill>
                            <a:srgbClr val="231F20"/>
                          </a:solidFill>
                          <a:latin typeface="Hiragino Kaku Gothic Std W5"/>
                          <a:cs typeface="Hiragino Kaku Gothic Std W5"/>
                        </a:rPr>
                        <a:t>第７代会長</a:t>
                      </a:r>
                      <a:endParaRPr sz="900">
                        <a:latin typeface="Hiragino Kaku Gothic Std W5"/>
                        <a:cs typeface="Hiragino Kaku Gothic Std W5"/>
                      </a:endParaRPr>
                    </a:p>
                  </a:txBody>
                  <a:tcPr marL="0" marR="0" marT="1066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R="16510" algn="ctr">
                        <a:lnSpc>
                          <a:spcPct val="100000"/>
                        </a:lnSpc>
                        <a:spcBef>
                          <a:spcPts val="844"/>
                        </a:spcBef>
                      </a:pPr>
                      <a:endParaRPr sz="900" dirty="0">
                        <a:latin typeface="Hiragino Kaku Gothic Std W5"/>
                        <a:cs typeface="Hiragino Kaku Gothic Std W5"/>
                      </a:endParaRPr>
                    </a:p>
                  </a:txBody>
                  <a:tcPr marL="0" marR="0" marT="107314"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635" algn="ctr">
                        <a:lnSpc>
                          <a:spcPts val="1040"/>
                        </a:lnSpc>
                        <a:spcBef>
                          <a:spcPts val="295"/>
                        </a:spcBef>
                      </a:pPr>
                      <a:endParaRPr sz="900" dirty="0">
                        <a:latin typeface="Hiragino Kaku Gothic Std W5"/>
                        <a:cs typeface="Hiragino Kaku Gothic Std W5"/>
                      </a:endParaRPr>
                    </a:p>
                  </a:txBody>
                  <a:tcPr marL="0" marR="0" marT="3746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44450">
                        <a:lnSpc>
                          <a:spcPct val="100000"/>
                        </a:lnSpc>
                        <a:spcBef>
                          <a:spcPts val="855"/>
                        </a:spcBef>
                      </a:pPr>
                      <a:endParaRPr sz="800" dirty="0">
                        <a:latin typeface="Hiragino Kaku Gothic Std W5"/>
                        <a:cs typeface="Hiragino Kaku Gothic Std W5"/>
                      </a:endParaRPr>
                    </a:p>
                  </a:txBody>
                  <a:tcPr marL="0" marR="0" marT="10858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334010">
                <a:tc>
                  <a:txBody>
                    <a:bodyPr/>
                    <a:lstStyle/>
                    <a:p>
                      <a:pPr marR="75565" algn="r">
                        <a:lnSpc>
                          <a:spcPct val="100000"/>
                        </a:lnSpc>
                        <a:spcBef>
                          <a:spcPts val="845"/>
                        </a:spcBef>
                      </a:pPr>
                      <a:r>
                        <a:rPr sz="900" spc="-45" dirty="0">
                          <a:solidFill>
                            <a:srgbClr val="231F20"/>
                          </a:solidFill>
                          <a:latin typeface="Hiragino Kaku Gothic Std W5"/>
                          <a:cs typeface="Hiragino Kaku Gothic Std W5"/>
                        </a:rPr>
                        <a:t>第８代会長</a:t>
                      </a:r>
                      <a:endParaRPr sz="900">
                        <a:latin typeface="Hiragino Kaku Gothic Std W5"/>
                        <a:cs typeface="Hiragino Kaku Gothic Std W5"/>
                      </a:endParaRPr>
                    </a:p>
                  </a:txBody>
                  <a:tcPr marL="0" marR="0" marT="1073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R="16510" algn="ctr">
                        <a:lnSpc>
                          <a:spcPct val="100000"/>
                        </a:lnSpc>
                        <a:spcBef>
                          <a:spcPts val="844"/>
                        </a:spcBef>
                      </a:pPr>
                      <a:endParaRPr sz="900" dirty="0">
                        <a:latin typeface="Hiragino Kaku Gothic Std W5"/>
                        <a:cs typeface="Hiragino Kaku Gothic Std W5"/>
                      </a:endParaRPr>
                    </a:p>
                  </a:txBody>
                  <a:tcPr marL="0" marR="0" marT="107314"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635" algn="ctr">
                        <a:lnSpc>
                          <a:spcPct val="100000"/>
                        </a:lnSpc>
                        <a:spcBef>
                          <a:spcPts val="695"/>
                        </a:spcBef>
                      </a:pPr>
                      <a:endParaRPr sz="900" dirty="0">
                        <a:latin typeface="Hiragino Kaku Gothic Std W5"/>
                        <a:cs typeface="Hiragino Kaku Gothic Std W5"/>
                      </a:endParaRPr>
                    </a:p>
                  </a:txBody>
                  <a:tcPr marL="0" marR="0" marT="8826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44450">
                        <a:lnSpc>
                          <a:spcPct val="100000"/>
                        </a:lnSpc>
                        <a:spcBef>
                          <a:spcPts val="815"/>
                        </a:spcBef>
                      </a:pPr>
                      <a:endParaRPr sz="800" dirty="0">
                        <a:latin typeface="Hiragino Kaku Gothic Std W5"/>
                        <a:cs typeface="Hiragino Kaku Gothic Std W5"/>
                      </a:endParaRPr>
                    </a:p>
                  </a:txBody>
                  <a:tcPr marL="0" marR="0" marT="10350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334010">
                <a:tc>
                  <a:txBody>
                    <a:bodyPr/>
                    <a:lstStyle/>
                    <a:p>
                      <a:pPr marR="74295" algn="r">
                        <a:lnSpc>
                          <a:spcPct val="100000"/>
                        </a:lnSpc>
                        <a:spcBef>
                          <a:spcPts val="845"/>
                        </a:spcBef>
                      </a:pPr>
                      <a:r>
                        <a:rPr sz="900" spc="-40" dirty="0">
                          <a:solidFill>
                            <a:srgbClr val="231F20"/>
                          </a:solidFill>
                          <a:latin typeface="Hiragino Kaku Gothic Std W5"/>
                          <a:cs typeface="Hiragino Kaku Gothic Std W5"/>
                        </a:rPr>
                        <a:t>第９代会長</a:t>
                      </a:r>
                      <a:endParaRPr sz="900">
                        <a:latin typeface="Hiragino Kaku Gothic Std W5"/>
                        <a:cs typeface="Hiragino Kaku Gothic Std W5"/>
                      </a:endParaRPr>
                    </a:p>
                  </a:txBody>
                  <a:tcPr marL="0" marR="0" marT="1073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R="16510" algn="ctr">
                        <a:lnSpc>
                          <a:spcPct val="100000"/>
                        </a:lnSpc>
                        <a:spcBef>
                          <a:spcPts val="844"/>
                        </a:spcBef>
                      </a:pPr>
                      <a:endParaRPr sz="900" dirty="0">
                        <a:latin typeface="Hiragino Kaku Gothic Std W5"/>
                        <a:cs typeface="Hiragino Kaku Gothic Std W5"/>
                      </a:endParaRPr>
                    </a:p>
                  </a:txBody>
                  <a:tcPr marL="0" marR="0" marT="107314"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586105" marR="127000" indent="-451484">
                        <a:lnSpc>
                          <a:spcPts val="1000"/>
                        </a:lnSpc>
                        <a:spcBef>
                          <a:spcPts val="365"/>
                        </a:spcBef>
                      </a:pPr>
                      <a:endParaRPr sz="900" dirty="0">
                        <a:latin typeface="Hiragino Kaku Gothic Std W5"/>
                        <a:cs typeface="Hiragino Kaku Gothic Std W5"/>
                      </a:endParaRPr>
                    </a:p>
                  </a:txBody>
                  <a:tcPr marL="0" marR="0" marT="4635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44450">
                        <a:lnSpc>
                          <a:spcPct val="100000"/>
                        </a:lnSpc>
                        <a:spcBef>
                          <a:spcPts val="850"/>
                        </a:spcBef>
                      </a:pPr>
                      <a:endParaRPr sz="800" dirty="0">
                        <a:latin typeface="Hiragino Kaku Gothic Std W5"/>
                        <a:cs typeface="Hiragino Kaku Gothic Std W5"/>
                      </a:endParaRPr>
                    </a:p>
                  </a:txBody>
                  <a:tcPr marL="0" marR="0" marT="10795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34010">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extLst>
                  <a:ext uri="{0D108BD9-81ED-4DB2-BD59-A6C34878D82A}">
                    <a16:rowId xmlns:a16="http://schemas.microsoft.com/office/drawing/2014/main" val="10010"/>
                  </a:ext>
                </a:extLst>
              </a:tr>
            </a:tbl>
          </a:graphicData>
        </a:graphic>
      </p:graphicFrame>
      <p:graphicFrame>
        <p:nvGraphicFramePr>
          <p:cNvPr id="15" name="object 15"/>
          <p:cNvGraphicFramePr>
            <a:graphicFrameLocks noGrp="1"/>
          </p:cNvGraphicFramePr>
          <p:nvPr/>
        </p:nvGraphicFramePr>
        <p:xfrm>
          <a:off x="5750877" y="2166224"/>
          <a:ext cx="1260475" cy="4102100"/>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20000"/>
                    </a:ext>
                  </a:extLst>
                </a:gridCol>
                <a:gridCol w="727075">
                  <a:extLst>
                    <a:ext uri="{9D8B030D-6E8A-4147-A177-3AD203B41FA5}">
                      <a16:colId xmlns:a16="http://schemas.microsoft.com/office/drawing/2014/main" val="20001"/>
                    </a:ext>
                  </a:extLst>
                </a:gridCol>
              </a:tblGrid>
              <a:tr h="219075">
                <a:tc gridSpan="2">
                  <a:txBody>
                    <a:bodyPr/>
                    <a:lstStyle/>
                    <a:p>
                      <a:pPr marL="118110">
                        <a:lnSpc>
                          <a:spcPct val="100000"/>
                        </a:lnSpc>
                        <a:spcBef>
                          <a:spcPts val="260"/>
                        </a:spcBef>
                      </a:pPr>
                      <a:r>
                        <a:rPr sz="900" spc="-15" dirty="0">
                          <a:solidFill>
                            <a:srgbClr val="FFFFFF"/>
                          </a:solidFill>
                          <a:latin typeface="Hiragino Kaku Gothic Std W4"/>
                          <a:cs typeface="Hiragino Kaku Gothic Std W4"/>
                        </a:rPr>
                        <a:t>〇〇本部歴代本部長</a:t>
                      </a:r>
                      <a:endParaRPr sz="900">
                        <a:latin typeface="Hiragino Kaku Gothic Std W4"/>
                        <a:cs typeface="Hiragino Kaku Gothic Std W4"/>
                      </a:endParaRPr>
                    </a:p>
                  </a:txBody>
                  <a:tcPr marL="0" marR="0" marT="33020" marB="0">
                    <a:solidFill>
                      <a:srgbClr val="231F20"/>
                    </a:solidFill>
                  </a:tcPr>
                </a:tc>
                <a:tc hMerge="1">
                  <a:txBody>
                    <a:bodyPr/>
                    <a:lstStyle/>
                    <a:p>
                      <a:endParaRPr/>
                    </a:p>
                  </a:txBody>
                  <a:tcPr marL="0" marR="0" marT="0" marB="0"/>
                </a:tc>
                <a:extLst>
                  <a:ext uri="{0D108BD9-81ED-4DB2-BD59-A6C34878D82A}">
                    <a16:rowId xmlns:a16="http://schemas.microsoft.com/office/drawing/2014/main" val="10000"/>
                  </a:ext>
                </a:extLst>
              </a:tr>
              <a:tr h="212725">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bl>
          </a:graphicData>
        </a:graphic>
      </p:graphicFrame>
      <p:graphicFrame>
        <p:nvGraphicFramePr>
          <p:cNvPr id="16" name="object 16"/>
          <p:cNvGraphicFramePr>
            <a:graphicFrameLocks noGrp="1"/>
          </p:cNvGraphicFramePr>
          <p:nvPr/>
        </p:nvGraphicFramePr>
        <p:xfrm>
          <a:off x="7082878" y="2166224"/>
          <a:ext cx="1260475" cy="4102100"/>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20000"/>
                    </a:ext>
                  </a:extLst>
                </a:gridCol>
                <a:gridCol w="727075">
                  <a:extLst>
                    <a:ext uri="{9D8B030D-6E8A-4147-A177-3AD203B41FA5}">
                      <a16:colId xmlns:a16="http://schemas.microsoft.com/office/drawing/2014/main" val="20001"/>
                    </a:ext>
                  </a:extLst>
                </a:gridCol>
              </a:tblGrid>
              <a:tr h="219075">
                <a:tc gridSpan="2">
                  <a:txBody>
                    <a:bodyPr/>
                    <a:lstStyle/>
                    <a:p>
                      <a:pPr marL="118110">
                        <a:lnSpc>
                          <a:spcPct val="100000"/>
                        </a:lnSpc>
                        <a:spcBef>
                          <a:spcPts val="260"/>
                        </a:spcBef>
                      </a:pPr>
                      <a:r>
                        <a:rPr sz="900" spc="-15" dirty="0">
                          <a:solidFill>
                            <a:srgbClr val="FFFFFF"/>
                          </a:solidFill>
                          <a:latin typeface="Hiragino Kaku Gothic Std W4"/>
                          <a:cs typeface="Hiragino Kaku Gothic Std W4"/>
                        </a:rPr>
                        <a:t>〇〇本部歴代本部長</a:t>
                      </a:r>
                      <a:endParaRPr sz="900">
                        <a:latin typeface="Hiragino Kaku Gothic Std W4"/>
                        <a:cs typeface="Hiragino Kaku Gothic Std W4"/>
                      </a:endParaRPr>
                    </a:p>
                  </a:txBody>
                  <a:tcPr marL="0" marR="0" marT="33020" marB="0">
                    <a:solidFill>
                      <a:srgbClr val="231F20"/>
                    </a:solidFill>
                  </a:tcPr>
                </a:tc>
                <a:tc hMerge="1">
                  <a:txBody>
                    <a:bodyPr/>
                    <a:lstStyle/>
                    <a:p>
                      <a:endParaRPr/>
                    </a:p>
                  </a:txBody>
                  <a:tcPr marL="0" marR="0" marT="0" marB="0"/>
                </a:tc>
                <a:extLst>
                  <a:ext uri="{0D108BD9-81ED-4DB2-BD59-A6C34878D82A}">
                    <a16:rowId xmlns:a16="http://schemas.microsoft.com/office/drawing/2014/main" val="10000"/>
                  </a:ext>
                </a:extLst>
              </a:tr>
              <a:tr h="212725">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bl>
          </a:graphicData>
        </a:graphic>
      </p:graphicFrame>
      <p:graphicFrame>
        <p:nvGraphicFramePr>
          <p:cNvPr id="17" name="object 17"/>
          <p:cNvGraphicFramePr>
            <a:graphicFrameLocks noGrp="1"/>
          </p:cNvGraphicFramePr>
          <p:nvPr/>
        </p:nvGraphicFramePr>
        <p:xfrm>
          <a:off x="8414880" y="2166224"/>
          <a:ext cx="1260475" cy="4102100"/>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20000"/>
                    </a:ext>
                  </a:extLst>
                </a:gridCol>
                <a:gridCol w="727075">
                  <a:extLst>
                    <a:ext uri="{9D8B030D-6E8A-4147-A177-3AD203B41FA5}">
                      <a16:colId xmlns:a16="http://schemas.microsoft.com/office/drawing/2014/main" val="20001"/>
                    </a:ext>
                  </a:extLst>
                </a:gridCol>
              </a:tblGrid>
              <a:tr h="219075">
                <a:tc gridSpan="2">
                  <a:txBody>
                    <a:bodyPr/>
                    <a:lstStyle/>
                    <a:p>
                      <a:pPr marL="118110">
                        <a:lnSpc>
                          <a:spcPct val="100000"/>
                        </a:lnSpc>
                        <a:spcBef>
                          <a:spcPts val="260"/>
                        </a:spcBef>
                      </a:pPr>
                      <a:r>
                        <a:rPr sz="900" spc="-15" dirty="0">
                          <a:solidFill>
                            <a:srgbClr val="FFFFFF"/>
                          </a:solidFill>
                          <a:latin typeface="Hiragino Kaku Gothic Std W4"/>
                          <a:cs typeface="Hiragino Kaku Gothic Std W4"/>
                        </a:rPr>
                        <a:t>〇〇本部歴代本部長</a:t>
                      </a:r>
                      <a:endParaRPr sz="900">
                        <a:latin typeface="Hiragino Kaku Gothic Std W4"/>
                        <a:cs typeface="Hiragino Kaku Gothic Std W4"/>
                      </a:endParaRPr>
                    </a:p>
                  </a:txBody>
                  <a:tcPr marL="0" marR="0" marT="33020" marB="0">
                    <a:solidFill>
                      <a:srgbClr val="231F20"/>
                    </a:solidFill>
                  </a:tcPr>
                </a:tc>
                <a:tc hMerge="1">
                  <a:txBody>
                    <a:bodyPr/>
                    <a:lstStyle/>
                    <a:p>
                      <a:endParaRPr/>
                    </a:p>
                  </a:txBody>
                  <a:tcPr marL="0" marR="0" marT="0" marB="0"/>
                </a:tc>
                <a:extLst>
                  <a:ext uri="{0D108BD9-81ED-4DB2-BD59-A6C34878D82A}">
                    <a16:rowId xmlns:a16="http://schemas.microsoft.com/office/drawing/2014/main" val="10000"/>
                  </a:ext>
                </a:extLst>
              </a:tr>
              <a:tr h="212725">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215900">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5412740"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231F20"/>
                </a:solidFill>
              </a:rPr>
              <a:t>SPC</a:t>
            </a:r>
            <a:r>
              <a:rPr sz="2500" spc="-80" dirty="0">
                <a:solidFill>
                  <a:srgbClr val="231F20"/>
                </a:solidFill>
              </a:rPr>
              <a:t> </a:t>
            </a:r>
            <a:r>
              <a:rPr sz="2500" dirty="0">
                <a:solidFill>
                  <a:srgbClr val="231F20"/>
                </a:solidFill>
              </a:rPr>
              <a:t>GLOBAL</a:t>
            </a:r>
            <a:r>
              <a:rPr sz="2500" spc="-75" dirty="0">
                <a:solidFill>
                  <a:srgbClr val="231F20"/>
                </a:solidFill>
              </a:rPr>
              <a:t> 〇〇統括本部会長 挨拶</a:t>
            </a:r>
            <a:endParaRPr sz="250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3" name="object 3"/>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4" name="object 4"/>
          <p:cNvSpPr txBox="1">
            <a:spLocks noGrp="1"/>
          </p:cNvSpPr>
          <p:nvPr>
            <p:ph type="title"/>
          </p:nvPr>
        </p:nvSpPr>
        <p:spPr>
          <a:xfrm>
            <a:off x="844624" y="574750"/>
            <a:ext cx="2749476" cy="406400"/>
          </a:xfrm>
          <a:prstGeom prst="rect">
            <a:avLst/>
          </a:prstGeom>
        </p:spPr>
        <p:txBody>
          <a:bodyPr vert="horz" wrap="square" lIns="0" tIns="12700" rIns="0" bIns="0" rtlCol="0">
            <a:spAutoFit/>
          </a:bodyPr>
          <a:lstStyle/>
          <a:p>
            <a:pPr marL="12700">
              <a:lnSpc>
                <a:spcPct val="100000"/>
              </a:lnSpc>
              <a:spcBef>
                <a:spcPts val="100"/>
              </a:spcBef>
            </a:pPr>
            <a:r>
              <a:rPr sz="2500" spc="-245" dirty="0">
                <a:solidFill>
                  <a:srgbClr val="231F20"/>
                </a:solidFill>
              </a:rPr>
              <a:t>テーマ・基本方針</a:t>
            </a:r>
            <a:endParaRPr sz="2500" dirty="0"/>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9" name="object 9"/>
          <p:cNvSpPr/>
          <p:nvPr/>
        </p:nvSpPr>
        <p:spPr>
          <a:xfrm>
            <a:off x="1206004" y="2331979"/>
            <a:ext cx="8280400" cy="0"/>
          </a:xfrm>
          <a:custGeom>
            <a:avLst/>
            <a:gdLst/>
            <a:ahLst/>
            <a:cxnLst/>
            <a:rect l="l" t="t" r="r" b="b"/>
            <a:pathLst>
              <a:path w="8280400">
                <a:moveTo>
                  <a:pt x="0" y="0"/>
                </a:moveTo>
                <a:lnTo>
                  <a:pt x="8280006" y="0"/>
                </a:lnTo>
              </a:path>
            </a:pathLst>
          </a:custGeom>
          <a:ln w="19545">
            <a:solidFill>
              <a:srgbClr val="ED1C24"/>
            </a:solidFill>
          </a:ln>
        </p:spPr>
        <p:txBody>
          <a:bodyPr wrap="square" lIns="0" tIns="0" rIns="0" bIns="0" rtlCol="0"/>
          <a:lstStyle/>
          <a:p>
            <a:endParaRPr/>
          </a:p>
        </p:txBody>
      </p:sp>
      <p:sp>
        <p:nvSpPr>
          <p:cNvPr id="10" name="object 10"/>
          <p:cNvSpPr txBox="1"/>
          <p:nvPr/>
        </p:nvSpPr>
        <p:spPr>
          <a:xfrm>
            <a:off x="1193304" y="3579299"/>
            <a:ext cx="8305800" cy="330200"/>
          </a:xfrm>
          <a:prstGeom prst="rect">
            <a:avLst/>
          </a:prstGeom>
        </p:spPr>
        <p:txBody>
          <a:bodyPr vert="horz" wrap="square" lIns="0" tIns="12700" rIns="0" bIns="0" rtlCol="0">
            <a:spAutoFit/>
          </a:bodyPr>
          <a:lstStyle/>
          <a:p>
            <a:pPr marL="12700">
              <a:lnSpc>
                <a:spcPct val="100000"/>
              </a:lnSpc>
              <a:spcBef>
                <a:spcPts val="100"/>
              </a:spcBef>
              <a:tabLst>
                <a:tab pos="3632200" algn="l"/>
                <a:tab pos="8292465" algn="l"/>
              </a:tabLst>
            </a:pPr>
            <a:r>
              <a:rPr sz="2000" b="1" u="heavy" dirty="0">
                <a:solidFill>
                  <a:srgbClr val="231F20"/>
                </a:solidFill>
                <a:uFill>
                  <a:solidFill>
                    <a:srgbClr val="ED1C24"/>
                  </a:solidFill>
                </a:uFill>
                <a:latin typeface="A-OTF Ryumin Pr5 B-KL"/>
                <a:cs typeface="A-OTF Ryumin Pr5 B-KL"/>
              </a:rPr>
              <a:t>	</a:t>
            </a:r>
            <a:r>
              <a:rPr sz="2000" b="1" u="heavy" spc="90" dirty="0">
                <a:solidFill>
                  <a:srgbClr val="231F20"/>
                </a:solidFill>
                <a:uFill>
                  <a:solidFill>
                    <a:srgbClr val="ED1C24"/>
                  </a:solidFill>
                </a:uFill>
                <a:latin typeface="A-OTF Ryumin Pr5 B-KL"/>
                <a:cs typeface="A-OTF Ryumin Pr5 B-KL"/>
              </a:rPr>
              <a:t>基</a:t>
            </a:r>
            <a:r>
              <a:rPr sz="2000" b="1" u="heavy" spc="75" dirty="0">
                <a:solidFill>
                  <a:srgbClr val="231F20"/>
                </a:solidFill>
                <a:uFill>
                  <a:solidFill>
                    <a:srgbClr val="ED1C24"/>
                  </a:solidFill>
                </a:uFill>
                <a:latin typeface="A-OTF Ryumin Pr5 B-KL"/>
                <a:cs typeface="A-OTF Ryumin Pr5 B-KL"/>
              </a:rPr>
              <a:t>本</a:t>
            </a:r>
            <a:r>
              <a:rPr sz="2000" b="1" u="heavy" dirty="0">
                <a:solidFill>
                  <a:srgbClr val="231F20"/>
                </a:solidFill>
                <a:uFill>
                  <a:solidFill>
                    <a:srgbClr val="ED1C24"/>
                  </a:solidFill>
                </a:uFill>
                <a:latin typeface="A-OTF Ryumin Pr5 B-KL"/>
                <a:cs typeface="A-OTF Ryumin Pr5 B-KL"/>
              </a:rPr>
              <a:t>方</a:t>
            </a:r>
            <a:r>
              <a:rPr sz="2000" b="1" u="heavy" spc="-50" dirty="0">
                <a:solidFill>
                  <a:srgbClr val="231F20"/>
                </a:solidFill>
                <a:uFill>
                  <a:solidFill>
                    <a:srgbClr val="ED1C24"/>
                  </a:solidFill>
                </a:uFill>
                <a:latin typeface="A-OTF Ryumin Pr5 B-KL"/>
                <a:cs typeface="A-OTF Ryumin Pr5 B-KL"/>
              </a:rPr>
              <a:t>針</a:t>
            </a:r>
            <a:r>
              <a:rPr sz="2000" b="1" u="heavy" dirty="0">
                <a:solidFill>
                  <a:srgbClr val="231F20"/>
                </a:solidFill>
                <a:uFill>
                  <a:solidFill>
                    <a:srgbClr val="ED1C24"/>
                  </a:solidFill>
                </a:uFill>
                <a:latin typeface="A-OTF Ryumin Pr5 B-KL"/>
                <a:cs typeface="A-OTF Ryumin Pr5 B-KL"/>
              </a:rPr>
              <a:t>	</a:t>
            </a:r>
            <a:endParaRPr sz="2000">
              <a:latin typeface="A-OTF Ryumin Pr5 B-KL"/>
              <a:cs typeface="A-OTF Ryumin Pr5 B-KL"/>
            </a:endParaRPr>
          </a:p>
        </p:txBody>
      </p:sp>
      <p:sp>
        <p:nvSpPr>
          <p:cNvPr id="11" name="object 11"/>
          <p:cNvSpPr/>
          <p:nvPr/>
        </p:nvSpPr>
        <p:spPr>
          <a:xfrm>
            <a:off x="6694121" y="1481865"/>
            <a:ext cx="2792095" cy="0"/>
          </a:xfrm>
          <a:custGeom>
            <a:avLst/>
            <a:gdLst/>
            <a:ahLst/>
            <a:cxnLst/>
            <a:rect l="l" t="t" r="r" b="b"/>
            <a:pathLst>
              <a:path w="2792095">
                <a:moveTo>
                  <a:pt x="0" y="0"/>
                </a:moveTo>
                <a:lnTo>
                  <a:pt x="2791879" y="0"/>
                </a:lnTo>
              </a:path>
            </a:pathLst>
          </a:custGeom>
          <a:ln w="19545">
            <a:solidFill>
              <a:srgbClr val="231F20"/>
            </a:solidFill>
          </a:ln>
        </p:spPr>
        <p:txBody>
          <a:bodyPr wrap="square" lIns="0" tIns="0" rIns="0" bIns="0" rtlCol="0"/>
          <a:lstStyle/>
          <a:p>
            <a:endParaRPr/>
          </a:p>
        </p:txBody>
      </p:sp>
      <p:sp>
        <p:nvSpPr>
          <p:cNvPr id="12" name="object 12"/>
          <p:cNvSpPr txBox="1"/>
          <p:nvPr/>
        </p:nvSpPr>
        <p:spPr>
          <a:xfrm>
            <a:off x="3393547" y="1202203"/>
            <a:ext cx="4730115" cy="1094105"/>
          </a:xfrm>
          <a:prstGeom prst="rect">
            <a:avLst/>
          </a:prstGeom>
        </p:spPr>
        <p:txBody>
          <a:bodyPr vert="horz" wrap="square" lIns="0" tIns="12700" rIns="0" bIns="0" rtlCol="0">
            <a:spAutoFit/>
          </a:bodyPr>
          <a:lstStyle/>
          <a:p>
            <a:pPr marR="5080" algn="r">
              <a:lnSpc>
                <a:spcPct val="100000"/>
              </a:lnSpc>
              <a:spcBef>
                <a:spcPts val="100"/>
              </a:spcBef>
              <a:tabLst>
                <a:tab pos="418465" algn="l"/>
              </a:tabLst>
            </a:pPr>
            <a:r>
              <a:rPr sz="1500" b="1" spc="-50" dirty="0">
                <a:solidFill>
                  <a:srgbClr val="231F20"/>
                </a:solidFill>
                <a:latin typeface="A-OTF Ryumin Pr5 B-KL"/>
                <a:cs typeface="A-OTF Ryumin Pr5 B-KL"/>
              </a:rPr>
              <a:t>第</a:t>
            </a:r>
            <a:r>
              <a:rPr sz="1500" b="1" dirty="0">
                <a:solidFill>
                  <a:srgbClr val="231F20"/>
                </a:solidFill>
                <a:latin typeface="A-OTF Ryumin Pr5 B-KL"/>
                <a:cs typeface="A-OTF Ryumin Pr5 B-KL"/>
              </a:rPr>
              <a:t>	</a:t>
            </a:r>
            <a:r>
              <a:rPr sz="1500" b="1" spc="80" dirty="0">
                <a:solidFill>
                  <a:srgbClr val="231F20"/>
                </a:solidFill>
                <a:latin typeface="A-OTF Ryumin Pr5 B-KL"/>
                <a:cs typeface="A-OTF Ryumin Pr5 B-KL"/>
              </a:rPr>
              <a:t>代</a:t>
            </a:r>
            <a:r>
              <a:rPr sz="1500" b="1" spc="85" dirty="0">
                <a:solidFill>
                  <a:srgbClr val="231F20"/>
                </a:solidFill>
                <a:latin typeface="A-OTF Ryumin Pr5 B-KL"/>
                <a:cs typeface="A-OTF Ryumin Pr5 B-KL"/>
              </a:rPr>
              <a:t>会</a:t>
            </a:r>
            <a:r>
              <a:rPr sz="1500" b="1" spc="-50" dirty="0">
                <a:solidFill>
                  <a:srgbClr val="231F20"/>
                </a:solidFill>
                <a:latin typeface="A-OTF Ryumin Pr5 B-KL"/>
                <a:cs typeface="A-OTF Ryumin Pr5 B-KL"/>
              </a:rPr>
              <a:t>長</a:t>
            </a:r>
            <a:endParaRPr sz="1500">
              <a:latin typeface="A-OTF Ryumin Pr5 B-KL"/>
              <a:cs typeface="A-OTF Ryumin Pr5 B-KL"/>
            </a:endParaRPr>
          </a:p>
          <a:p>
            <a:pPr>
              <a:lnSpc>
                <a:spcPct val="100000"/>
              </a:lnSpc>
            </a:pPr>
            <a:endParaRPr sz="1500">
              <a:latin typeface="A-OTF Ryumin Pr5 B-KL"/>
              <a:cs typeface="A-OTF Ryumin Pr5 B-KL"/>
            </a:endParaRPr>
          </a:p>
          <a:p>
            <a:pPr>
              <a:lnSpc>
                <a:spcPct val="100000"/>
              </a:lnSpc>
              <a:spcBef>
                <a:spcPts val="310"/>
              </a:spcBef>
            </a:pPr>
            <a:endParaRPr sz="1500">
              <a:latin typeface="A-OTF Ryumin Pr5 B-KL"/>
              <a:cs typeface="A-OTF Ryumin Pr5 B-KL"/>
            </a:endParaRPr>
          </a:p>
          <a:p>
            <a:pPr marL="12700">
              <a:lnSpc>
                <a:spcPct val="100000"/>
              </a:lnSpc>
              <a:tabLst>
                <a:tab pos="545465" algn="l"/>
                <a:tab pos="1078865" algn="l"/>
              </a:tabLst>
            </a:pPr>
            <a:r>
              <a:rPr sz="2000" b="1" spc="-50" dirty="0">
                <a:solidFill>
                  <a:srgbClr val="231F20"/>
                </a:solidFill>
                <a:latin typeface="A-OTF Ryumin Pr5 B-KL"/>
                <a:cs typeface="A-OTF Ryumin Pr5 B-KL"/>
              </a:rPr>
              <a:t>第</a:t>
            </a:r>
            <a:r>
              <a:rPr sz="2000" b="1" dirty="0">
                <a:solidFill>
                  <a:srgbClr val="231F20"/>
                </a:solidFill>
                <a:latin typeface="A-OTF Ryumin Pr5 B-KL"/>
                <a:cs typeface="A-OTF Ryumin Pr5 B-KL"/>
              </a:rPr>
              <a:t>	</a:t>
            </a:r>
            <a:r>
              <a:rPr sz="2000" b="1" spc="-50" dirty="0">
                <a:solidFill>
                  <a:srgbClr val="231F20"/>
                </a:solidFill>
                <a:latin typeface="A-OTF Ryumin Pr5 B-KL"/>
                <a:cs typeface="A-OTF Ryumin Pr5 B-KL"/>
              </a:rPr>
              <a:t>代</a:t>
            </a:r>
            <a:r>
              <a:rPr sz="2000" b="1" dirty="0">
                <a:solidFill>
                  <a:srgbClr val="231F20"/>
                </a:solidFill>
                <a:latin typeface="A-OTF Ryumin Pr5 B-KL"/>
                <a:cs typeface="A-OTF Ryumin Pr5 B-KL"/>
              </a:rPr>
              <a:t>	</a:t>
            </a:r>
            <a:r>
              <a:rPr sz="2000" b="1" spc="-10" dirty="0">
                <a:solidFill>
                  <a:srgbClr val="231F20"/>
                </a:solidFill>
                <a:latin typeface="A-OTF Ryumin Pr5 B-KL"/>
                <a:cs typeface="A-OTF Ryumin Pr5 B-KL"/>
              </a:rPr>
              <a:t>〇</a:t>
            </a:r>
            <a:r>
              <a:rPr sz="2000" b="1" spc="55" dirty="0">
                <a:solidFill>
                  <a:srgbClr val="231F20"/>
                </a:solidFill>
                <a:latin typeface="A-OTF Ryumin Pr5 B-KL"/>
                <a:cs typeface="A-OTF Ryumin Pr5 B-KL"/>
              </a:rPr>
              <a:t>〇</a:t>
            </a:r>
            <a:r>
              <a:rPr sz="2000" b="1" spc="110" dirty="0">
                <a:solidFill>
                  <a:srgbClr val="231F20"/>
                </a:solidFill>
                <a:latin typeface="A-OTF Ryumin Pr5 B-KL"/>
                <a:cs typeface="A-OTF Ryumin Pr5 B-KL"/>
              </a:rPr>
              <a:t>統</a:t>
            </a:r>
            <a:r>
              <a:rPr sz="2000" b="1" dirty="0">
                <a:solidFill>
                  <a:srgbClr val="231F20"/>
                </a:solidFill>
                <a:latin typeface="A-OTF Ryumin Pr5 B-KL"/>
                <a:cs typeface="A-OTF Ryumin Pr5 B-KL"/>
              </a:rPr>
              <a:t>括本部会</a:t>
            </a:r>
            <a:r>
              <a:rPr sz="2000" b="1" spc="-30" dirty="0">
                <a:solidFill>
                  <a:srgbClr val="231F20"/>
                </a:solidFill>
                <a:latin typeface="A-OTF Ryumin Pr5 B-KL"/>
                <a:cs typeface="A-OTF Ryumin Pr5 B-KL"/>
              </a:rPr>
              <a:t>長</a:t>
            </a:r>
            <a:r>
              <a:rPr sz="2000" b="1" spc="-25" dirty="0">
                <a:solidFill>
                  <a:srgbClr val="231F20"/>
                </a:solidFill>
                <a:latin typeface="A-OTF Ryumin Pr5 B-KL"/>
                <a:cs typeface="A-OTF Ryumin Pr5 B-KL"/>
              </a:rPr>
              <a:t>テ</a:t>
            </a:r>
            <a:r>
              <a:rPr sz="2000" b="1" spc="-114" dirty="0">
                <a:solidFill>
                  <a:srgbClr val="231F20"/>
                </a:solidFill>
                <a:latin typeface="A-OTF Ryumin Pr5 B-KL"/>
                <a:cs typeface="A-OTF Ryumin Pr5 B-KL"/>
              </a:rPr>
              <a:t>ー</a:t>
            </a:r>
            <a:r>
              <a:rPr sz="2000" b="1" spc="-50" dirty="0">
                <a:solidFill>
                  <a:srgbClr val="231F20"/>
                </a:solidFill>
                <a:latin typeface="A-OTF Ryumin Pr5 B-KL"/>
                <a:cs typeface="A-OTF Ryumin Pr5 B-KL"/>
              </a:rPr>
              <a:t>マ</a:t>
            </a:r>
            <a:endParaRPr sz="2000">
              <a:latin typeface="A-OTF Ryumin Pr5 B-KL"/>
              <a:cs typeface="A-OTF Ryumin Pr5 B-KL"/>
            </a:endParaRPr>
          </a:p>
        </p:txBody>
      </p:sp>
      <p:sp>
        <p:nvSpPr>
          <p:cNvPr id="13" name="object 13"/>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3" name="object 3"/>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4" name="object 4"/>
          <p:cNvSpPr txBox="1">
            <a:spLocks noGrp="1"/>
          </p:cNvSpPr>
          <p:nvPr>
            <p:ph type="title"/>
          </p:nvPr>
        </p:nvSpPr>
        <p:spPr>
          <a:xfrm>
            <a:off x="844624" y="574750"/>
            <a:ext cx="2673276" cy="406400"/>
          </a:xfrm>
          <a:prstGeom prst="rect">
            <a:avLst/>
          </a:prstGeom>
        </p:spPr>
        <p:txBody>
          <a:bodyPr vert="horz" wrap="square" lIns="0" tIns="12700" rIns="0" bIns="0" rtlCol="0">
            <a:spAutoFit/>
          </a:bodyPr>
          <a:lstStyle/>
          <a:p>
            <a:pPr marL="12700">
              <a:lnSpc>
                <a:spcPct val="100000"/>
              </a:lnSpc>
              <a:spcBef>
                <a:spcPts val="100"/>
              </a:spcBef>
            </a:pPr>
            <a:r>
              <a:rPr sz="2500" spc="-90" dirty="0">
                <a:solidFill>
                  <a:srgbClr val="231F20"/>
                </a:solidFill>
              </a:rPr>
              <a:t>各本部活動方針</a:t>
            </a:r>
            <a:endParaRPr sz="2500" dirty="0"/>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9" name="object 9"/>
          <p:cNvSpPr txBox="1"/>
          <p:nvPr/>
        </p:nvSpPr>
        <p:spPr>
          <a:xfrm>
            <a:off x="4177084" y="1573579"/>
            <a:ext cx="2617416"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31F20"/>
                </a:solidFill>
                <a:latin typeface="A-OTF Ryumin Pr5 B-KL"/>
                <a:cs typeface="A-OTF Ryumin Pr5 B-KL"/>
              </a:rPr>
              <a:t>〇〇本部長活動方針</a:t>
            </a:r>
            <a:endParaRPr sz="2000" dirty="0">
              <a:latin typeface="A-OTF Ryumin Pr5 B-KL"/>
              <a:cs typeface="A-OTF Ryumin Pr5 B-KL"/>
            </a:endParaRPr>
          </a:p>
        </p:txBody>
      </p:sp>
      <p:sp>
        <p:nvSpPr>
          <p:cNvPr id="10" name="object 10"/>
          <p:cNvSpPr/>
          <p:nvPr/>
        </p:nvSpPr>
        <p:spPr>
          <a:xfrm>
            <a:off x="666000" y="2074067"/>
            <a:ext cx="9360535" cy="0"/>
          </a:xfrm>
          <a:custGeom>
            <a:avLst/>
            <a:gdLst/>
            <a:ahLst/>
            <a:cxnLst/>
            <a:rect l="l" t="t" r="r" b="b"/>
            <a:pathLst>
              <a:path w="9360535">
                <a:moveTo>
                  <a:pt x="0" y="0"/>
                </a:moveTo>
                <a:lnTo>
                  <a:pt x="9360001" y="0"/>
                </a:lnTo>
              </a:path>
            </a:pathLst>
          </a:custGeom>
          <a:ln w="19050">
            <a:solidFill>
              <a:srgbClr val="ED1C24"/>
            </a:solidFill>
          </a:ln>
        </p:spPr>
        <p:txBody>
          <a:bodyPr wrap="square" lIns="0" tIns="0" rIns="0" bIns="0" rtlCol="0"/>
          <a:lstStyle/>
          <a:p>
            <a:endParaRPr/>
          </a:p>
        </p:txBody>
      </p:sp>
      <p:sp>
        <p:nvSpPr>
          <p:cNvPr id="11" name="object 11"/>
          <p:cNvSpPr txBox="1"/>
          <p:nvPr/>
        </p:nvSpPr>
        <p:spPr>
          <a:xfrm>
            <a:off x="4177084" y="3436437"/>
            <a:ext cx="2388816"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31F20"/>
                </a:solidFill>
                <a:latin typeface="A-OTF Ryumin Pr5 B-KL"/>
                <a:cs typeface="A-OTF Ryumin Pr5 B-KL"/>
              </a:rPr>
              <a:t>〇〇本部長活動方針</a:t>
            </a:r>
            <a:endParaRPr sz="2000" dirty="0">
              <a:latin typeface="A-OTF Ryumin Pr5 B-KL"/>
              <a:cs typeface="A-OTF Ryumin Pr5 B-KL"/>
            </a:endParaRPr>
          </a:p>
        </p:txBody>
      </p:sp>
      <p:sp>
        <p:nvSpPr>
          <p:cNvPr id="12" name="object 12"/>
          <p:cNvSpPr/>
          <p:nvPr/>
        </p:nvSpPr>
        <p:spPr>
          <a:xfrm>
            <a:off x="666000" y="3936922"/>
            <a:ext cx="9360535" cy="0"/>
          </a:xfrm>
          <a:custGeom>
            <a:avLst/>
            <a:gdLst/>
            <a:ahLst/>
            <a:cxnLst/>
            <a:rect l="l" t="t" r="r" b="b"/>
            <a:pathLst>
              <a:path w="9360535">
                <a:moveTo>
                  <a:pt x="0" y="0"/>
                </a:moveTo>
                <a:lnTo>
                  <a:pt x="9360001" y="0"/>
                </a:lnTo>
              </a:path>
            </a:pathLst>
          </a:custGeom>
          <a:ln w="19050">
            <a:solidFill>
              <a:srgbClr val="ED1C24"/>
            </a:solidFill>
          </a:ln>
        </p:spPr>
        <p:txBody>
          <a:bodyPr wrap="square" lIns="0" tIns="0" rIns="0" bIns="0" rtlCol="0"/>
          <a:lstStyle/>
          <a:p>
            <a:endParaRPr/>
          </a:p>
        </p:txBody>
      </p:sp>
      <p:sp>
        <p:nvSpPr>
          <p:cNvPr id="13" name="object 13"/>
          <p:cNvSpPr txBox="1"/>
          <p:nvPr/>
        </p:nvSpPr>
        <p:spPr>
          <a:xfrm>
            <a:off x="4177084" y="5283282"/>
            <a:ext cx="2541216"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31F20"/>
                </a:solidFill>
                <a:latin typeface="A-OTF Ryumin Pr5 B-KL"/>
                <a:cs typeface="A-OTF Ryumin Pr5 B-KL"/>
              </a:rPr>
              <a:t>〇〇本部長活動方針</a:t>
            </a:r>
            <a:endParaRPr sz="2000" dirty="0">
              <a:latin typeface="A-OTF Ryumin Pr5 B-KL"/>
              <a:cs typeface="A-OTF Ryumin Pr5 B-KL"/>
            </a:endParaRPr>
          </a:p>
        </p:txBody>
      </p:sp>
      <p:sp>
        <p:nvSpPr>
          <p:cNvPr id="14" name="object 14"/>
          <p:cNvSpPr/>
          <p:nvPr/>
        </p:nvSpPr>
        <p:spPr>
          <a:xfrm>
            <a:off x="666000" y="5783769"/>
            <a:ext cx="9360535" cy="0"/>
          </a:xfrm>
          <a:custGeom>
            <a:avLst/>
            <a:gdLst/>
            <a:ahLst/>
            <a:cxnLst/>
            <a:rect l="l" t="t" r="r" b="b"/>
            <a:pathLst>
              <a:path w="9360535">
                <a:moveTo>
                  <a:pt x="0" y="0"/>
                </a:moveTo>
                <a:lnTo>
                  <a:pt x="9360001" y="0"/>
                </a:lnTo>
              </a:path>
            </a:pathLst>
          </a:custGeom>
          <a:ln w="19050">
            <a:solidFill>
              <a:srgbClr val="ED1C24"/>
            </a:solidFill>
          </a:ln>
        </p:spPr>
        <p:txBody>
          <a:bodyPr wrap="square" lIns="0" tIns="0" rIns="0" bIns="0" rtlCol="0"/>
          <a:lstStyle/>
          <a:p>
            <a:endParaRPr/>
          </a:p>
        </p:txBody>
      </p:sp>
      <p:sp>
        <p:nvSpPr>
          <p:cNvPr id="15" name="object 15"/>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5645076" cy="406400"/>
          </a:xfrm>
          <a:prstGeom prst="rect">
            <a:avLst/>
          </a:prstGeom>
        </p:spPr>
        <p:txBody>
          <a:bodyPr vert="horz" wrap="square" lIns="0" tIns="12700" rIns="0" bIns="0" rtlCol="0">
            <a:spAutoFit/>
          </a:bodyPr>
          <a:lstStyle/>
          <a:p>
            <a:pPr marL="12700">
              <a:lnSpc>
                <a:spcPct val="100000"/>
              </a:lnSpc>
              <a:spcBef>
                <a:spcPts val="100"/>
              </a:spcBef>
              <a:tabLst>
                <a:tab pos="4366895" algn="l"/>
              </a:tabLst>
            </a:pPr>
            <a:r>
              <a:rPr sz="2500" dirty="0">
                <a:solidFill>
                  <a:srgbClr val="231F20"/>
                </a:solidFill>
              </a:rPr>
              <a:t>SPC</a:t>
            </a:r>
            <a:r>
              <a:rPr sz="2500" spc="-120" dirty="0">
                <a:solidFill>
                  <a:srgbClr val="231F20"/>
                </a:solidFill>
              </a:rPr>
              <a:t> </a:t>
            </a:r>
            <a:r>
              <a:rPr sz="2500" dirty="0">
                <a:solidFill>
                  <a:srgbClr val="231F20"/>
                </a:solidFill>
              </a:rPr>
              <a:t>GLOBAL</a:t>
            </a:r>
            <a:r>
              <a:rPr sz="2500" spc="-120" dirty="0">
                <a:solidFill>
                  <a:srgbClr val="231F20"/>
                </a:solidFill>
              </a:rPr>
              <a:t> </a:t>
            </a:r>
            <a:r>
              <a:rPr sz="2500" spc="-140" dirty="0">
                <a:solidFill>
                  <a:srgbClr val="231F20"/>
                </a:solidFill>
              </a:rPr>
              <a:t>〇</a:t>
            </a:r>
            <a:r>
              <a:rPr sz="2500" spc="-55" dirty="0">
                <a:solidFill>
                  <a:srgbClr val="231F20"/>
                </a:solidFill>
              </a:rPr>
              <a:t>〇</a:t>
            </a:r>
            <a:r>
              <a:rPr sz="2500" dirty="0">
                <a:solidFill>
                  <a:srgbClr val="231F20"/>
                </a:solidFill>
              </a:rPr>
              <a:t>統</a:t>
            </a:r>
            <a:r>
              <a:rPr sz="2500" spc="-70" dirty="0">
                <a:solidFill>
                  <a:srgbClr val="231F20"/>
                </a:solidFill>
              </a:rPr>
              <a:t>括本</a:t>
            </a:r>
            <a:r>
              <a:rPr sz="2500" spc="-50" dirty="0">
                <a:solidFill>
                  <a:srgbClr val="231F20"/>
                </a:solidFill>
              </a:rPr>
              <a:t>部</a:t>
            </a:r>
            <a:r>
              <a:rPr sz="2500" dirty="0">
                <a:solidFill>
                  <a:srgbClr val="231F20"/>
                </a:solidFill>
              </a:rPr>
              <a:t>	組</a:t>
            </a:r>
            <a:r>
              <a:rPr sz="2500" spc="-15" dirty="0">
                <a:solidFill>
                  <a:srgbClr val="231F20"/>
                </a:solidFill>
              </a:rPr>
              <a:t>織</a:t>
            </a:r>
            <a:r>
              <a:rPr sz="2500" spc="-50" dirty="0">
                <a:solidFill>
                  <a:srgbClr val="231F20"/>
                </a:solidFill>
              </a:rPr>
              <a:t>図</a:t>
            </a:r>
            <a:endParaRPr sz="2500" dirty="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3" name="object 3"/>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4" name="object 4"/>
          <p:cNvSpPr txBox="1">
            <a:spLocks noGrp="1"/>
          </p:cNvSpPr>
          <p:nvPr>
            <p:ph type="title"/>
          </p:nvPr>
        </p:nvSpPr>
        <p:spPr>
          <a:xfrm>
            <a:off x="844624" y="574750"/>
            <a:ext cx="298259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231F20"/>
                </a:solidFill>
              </a:rPr>
              <a:t>SPC</a:t>
            </a:r>
            <a:r>
              <a:rPr sz="2500" spc="-290" dirty="0">
                <a:solidFill>
                  <a:srgbClr val="231F20"/>
                </a:solidFill>
              </a:rPr>
              <a:t> グランドデザイン</a:t>
            </a:r>
            <a:endParaRPr sz="2500"/>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9" name="object 9"/>
          <p:cNvSpPr txBox="1"/>
          <p:nvPr/>
        </p:nvSpPr>
        <p:spPr>
          <a:xfrm>
            <a:off x="612043" y="1352383"/>
            <a:ext cx="4883785" cy="1587500"/>
          </a:xfrm>
          <a:prstGeom prst="rect">
            <a:avLst/>
          </a:prstGeom>
        </p:spPr>
        <p:txBody>
          <a:bodyPr vert="horz" wrap="square" lIns="0" tIns="12700" rIns="0" bIns="0" rtlCol="0">
            <a:spAutoFit/>
          </a:bodyPr>
          <a:lstStyle/>
          <a:p>
            <a:pPr marL="107950">
              <a:lnSpc>
                <a:spcPct val="100000"/>
              </a:lnSpc>
              <a:spcBef>
                <a:spcPts val="100"/>
              </a:spcBef>
            </a:pPr>
            <a:r>
              <a:rPr sz="2000" b="1" u="sng" spc="50" dirty="0">
                <a:solidFill>
                  <a:srgbClr val="231F20"/>
                </a:solidFill>
                <a:uFill>
                  <a:solidFill>
                    <a:srgbClr val="ED1C24"/>
                  </a:solidFill>
                </a:uFill>
                <a:latin typeface="A-OTF Ryumin Pr5 B-KL"/>
                <a:cs typeface="A-OTF Ryumin Pr5 B-KL"/>
              </a:rPr>
              <a:t>77</a:t>
            </a:r>
            <a:r>
              <a:rPr sz="2000" b="1" u="sng" spc="-60" dirty="0">
                <a:solidFill>
                  <a:srgbClr val="231F20"/>
                </a:solidFill>
                <a:uFill>
                  <a:solidFill>
                    <a:srgbClr val="ED1C24"/>
                  </a:solidFill>
                </a:uFill>
                <a:latin typeface="A-OTF Ryumin Pr5 B-KL"/>
                <a:cs typeface="A-OTF Ryumin Pr5 B-KL"/>
              </a:rPr>
              <a:t>億余の人々の為の</a:t>
            </a:r>
            <a:r>
              <a:rPr sz="2000" b="1" u="sng" dirty="0">
                <a:solidFill>
                  <a:srgbClr val="231F20"/>
                </a:solidFill>
                <a:uFill>
                  <a:solidFill>
                    <a:srgbClr val="ED1C24"/>
                  </a:solidFill>
                </a:uFill>
                <a:latin typeface="A-OTF Ryumin Pr5 B-KL"/>
                <a:cs typeface="A-OTF Ryumin Pr5 B-KL"/>
              </a:rPr>
              <a:t>SPC</a:t>
            </a:r>
            <a:r>
              <a:rPr sz="2000" b="1" u="sng" spc="-165" dirty="0">
                <a:solidFill>
                  <a:srgbClr val="231F20"/>
                </a:solidFill>
                <a:uFill>
                  <a:solidFill>
                    <a:srgbClr val="ED1C24"/>
                  </a:solidFill>
                </a:uFill>
                <a:latin typeface="A-OTF Ryumin Pr5 B-KL"/>
                <a:cs typeface="A-OTF Ryumin Pr5 B-KL"/>
              </a:rPr>
              <a:t>グランドデザイン</a:t>
            </a:r>
            <a:r>
              <a:rPr sz="2000" b="1" u="sng" spc="500" dirty="0">
                <a:solidFill>
                  <a:srgbClr val="231F20"/>
                </a:solidFill>
                <a:uFill>
                  <a:solidFill>
                    <a:srgbClr val="ED1C24"/>
                  </a:solidFill>
                </a:uFill>
                <a:latin typeface="A-OTF Ryumin Pr5 B-KL"/>
                <a:cs typeface="A-OTF Ryumin Pr5 B-KL"/>
              </a:rPr>
              <a:t> </a:t>
            </a:r>
            <a:endParaRPr sz="2000">
              <a:latin typeface="A-OTF Ryumin Pr5 B-KL"/>
              <a:cs typeface="A-OTF Ryumin Pr5 B-KL"/>
            </a:endParaRPr>
          </a:p>
          <a:p>
            <a:pPr>
              <a:lnSpc>
                <a:spcPct val="100000"/>
              </a:lnSpc>
              <a:spcBef>
                <a:spcPts val="495"/>
              </a:spcBef>
            </a:pPr>
            <a:endParaRPr sz="2000">
              <a:latin typeface="A-OTF Ryumin Pr5 B-KL"/>
              <a:cs typeface="A-OTF Ryumin Pr5 B-KL"/>
            </a:endParaRPr>
          </a:p>
          <a:p>
            <a:pPr marL="107950">
              <a:lnSpc>
                <a:spcPct val="100000"/>
              </a:lnSpc>
            </a:pPr>
            <a:r>
              <a:rPr sz="1500" spc="-170" dirty="0">
                <a:solidFill>
                  <a:srgbClr val="231F20"/>
                </a:solidFill>
                <a:latin typeface="A-OTF Ryumin Pr5 R-KL"/>
                <a:cs typeface="A-OTF Ryumin Pr5 R-KL"/>
              </a:rPr>
              <a:t>一人は世界の為に、世界は一人の為に</a:t>
            </a:r>
            <a:endParaRPr sz="1500">
              <a:latin typeface="A-OTF Ryumin Pr5 R-KL"/>
              <a:cs typeface="A-OTF Ryumin Pr5 R-KL"/>
            </a:endParaRPr>
          </a:p>
          <a:p>
            <a:pPr marL="12700">
              <a:lnSpc>
                <a:spcPct val="100000"/>
              </a:lnSpc>
              <a:spcBef>
                <a:spcPts val="700"/>
              </a:spcBef>
            </a:pPr>
            <a:r>
              <a:rPr sz="1500" spc="-65" dirty="0">
                <a:solidFill>
                  <a:srgbClr val="231F20"/>
                </a:solidFill>
                <a:latin typeface="A-OTF Ryumin Pr5 R-KL"/>
                <a:cs typeface="A-OTF Ryumin Pr5 R-KL"/>
              </a:rPr>
              <a:t>「世界は一つ」</a:t>
            </a:r>
            <a:endParaRPr sz="1500">
              <a:latin typeface="A-OTF Ryumin Pr5 R-KL"/>
              <a:cs typeface="A-OTF Ryumin Pr5 R-KL"/>
            </a:endParaRPr>
          </a:p>
          <a:p>
            <a:pPr marL="107950">
              <a:lnSpc>
                <a:spcPct val="100000"/>
              </a:lnSpc>
              <a:spcBef>
                <a:spcPts val="700"/>
              </a:spcBef>
            </a:pPr>
            <a:r>
              <a:rPr sz="1500" spc="-180" dirty="0">
                <a:solidFill>
                  <a:srgbClr val="231F20"/>
                </a:solidFill>
                <a:latin typeface="A-OTF Ryumin Pr5 R-KL"/>
                <a:cs typeface="A-OTF Ryumin Pr5 R-KL"/>
              </a:rPr>
              <a:t>天意を抱いて天命・使命・役割を担う</a:t>
            </a:r>
            <a:endParaRPr sz="1500">
              <a:latin typeface="A-OTF Ryumin Pr5 R-KL"/>
              <a:cs typeface="A-OTF Ryumin Pr5 R-KL"/>
            </a:endParaRPr>
          </a:p>
        </p:txBody>
      </p:sp>
      <p:grpSp>
        <p:nvGrpSpPr>
          <p:cNvPr id="10" name="object 10"/>
          <p:cNvGrpSpPr/>
          <p:nvPr/>
        </p:nvGrpSpPr>
        <p:grpSpPr>
          <a:xfrm>
            <a:off x="7966583" y="2596286"/>
            <a:ext cx="1860550" cy="3387090"/>
            <a:chOff x="7966583" y="2596286"/>
            <a:chExt cx="1860550" cy="3387090"/>
          </a:xfrm>
        </p:grpSpPr>
        <p:pic>
          <p:nvPicPr>
            <p:cNvPr id="11" name="object 11"/>
            <p:cNvPicPr/>
            <p:nvPr/>
          </p:nvPicPr>
          <p:blipFill>
            <a:blip r:embed="rId3" cstate="print"/>
            <a:stretch>
              <a:fillRect/>
            </a:stretch>
          </p:blipFill>
          <p:spPr>
            <a:xfrm>
              <a:off x="9128366" y="3172688"/>
              <a:ext cx="698385" cy="2448763"/>
            </a:xfrm>
            <a:prstGeom prst="rect">
              <a:avLst/>
            </a:prstGeom>
          </p:spPr>
        </p:pic>
        <p:pic>
          <p:nvPicPr>
            <p:cNvPr id="12" name="object 12"/>
            <p:cNvPicPr/>
            <p:nvPr/>
          </p:nvPicPr>
          <p:blipFill>
            <a:blip r:embed="rId4" cstate="print"/>
            <a:stretch>
              <a:fillRect/>
            </a:stretch>
          </p:blipFill>
          <p:spPr>
            <a:xfrm>
              <a:off x="7966583" y="2596286"/>
              <a:ext cx="1243444" cy="3336505"/>
            </a:xfrm>
            <a:prstGeom prst="rect">
              <a:avLst/>
            </a:prstGeom>
          </p:spPr>
        </p:pic>
        <p:pic>
          <p:nvPicPr>
            <p:cNvPr id="13" name="object 13"/>
            <p:cNvPicPr/>
            <p:nvPr/>
          </p:nvPicPr>
          <p:blipFill>
            <a:blip r:embed="rId5" cstate="print"/>
            <a:stretch>
              <a:fillRect/>
            </a:stretch>
          </p:blipFill>
          <p:spPr>
            <a:xfrm>
              <a:off x="8825136" y="2921152"/>
              <a:ext cx="116903" cy="620086"/>
            </a:xfrm>
            <a:prstGeom prst="rect">
              <a:avLst/>
            </a:prstGeom>
          </p:spPr>
        </p:pic>
        <p:pic>
          <p:nvPicPr>
            <p:cNvPr id="14" name="object 14"/>
            <p:cNvPicPr/>
            <p:nvPr/>
          </p:nvPicPr>
          <p:blipFill>
            <a:blip r:embed="rId6" cstate="print"/>
            <a:stretch>
              <a:fillRect/>
            </a:stretch>
          </p:blipFill>
          <p:spPr>
            <a:xfrm>
              <a:off x="8825387" y="3632561"/>
              <a:ext cx="119815" cy="1225572"/>
            </a:xfrm>
            <a:prstGeom prst="rect">
              <a:avLst/>
            </a:prstGeom>
          </p:spPr>
        </p:pic>
        <p:pic>
          <p:nvPicPr>
            <p:cNvPr id="15" name="object 15"/>
            <p:cNvPicPr/>
            <p:nvPr/>
          </p:nvPicPr>
          <p:blipFill>
            <a:blip r:embed="rId7" cstate="print"/>
            <a:stretch>
              <a:fillRect/>
            </a:stretch>
          </p:blipFill>
          <p:spPr>
            <a:xfrm>
              <a:off x="8823860" y="4961404"/>
              <a:ext cx="120586" cy="359100"/>
            </a:xfrm>
            <a:prstGeom prst="rect">
              <a:avLst/>
            </a:prstGeom>
          </p:spPr>
        </p:pic>
        <p:pic>
          <p:nvPicPr>
            <p:cNvPr id="16" name="object 16"/>
            <p:cNvPicPr/>
            <p:nvPr/>
          </p:nvPicPr>
          <p:blipFill>
            <a:blip r:embed="rId8" cstate="print"/>
            <a:stretch>
              <a:fillRect/>
            </a:stretch>
          </p:blipFill>
          <p:spPr>
            <a:xfrm>
              <a:off x="9630142" y="3583312"/>
              <a:ext cx="120956" cy="491046"/>
            </a:xfrm>
            <a:prstGeom prst="rect">
              <a:avLst/>
            </a:prstGeom>
          </p:spPr>
        </p:pic>
        <p:pic>
          <p:nvPicPr>
            <p:cNvPr id="17" name="object 17"/>
            <p:cNvPicPr/>
            <p:nvPr/>
          </p:nvPicPr>
          <p:blipFill>
            <a:blip r:embed="rId9" cstate="print"/>
            <a:stretch>
              <a:fillRect/>
            </a:stretch>
          </p:blipFill>
          <p:spPr>
            <a:xfrm>
              <a:off x="9631651" y="4212615"/>
              <a:ext cx="120591" cy="498392"/>
            </a:xfrm>
            <a:prstGeom prst="rect">
              <a:avLst/>
            </a:prstGeom>
          </p:spPr>
        </p:pic>
        <p:pic>
          <p:nvPicPr>
            <p:cNvPr id="18" name="object 18"/>
            <p:cNvPicPr/>
            <p:nvPr/>
          </p:nvPicPr>
          <p:blipFill>
            <a:blip r:embed="rId10" cstate="print"/>
            <a:stretch>
              <a:fillRect/>
            </a:stretch>
          </p:blipFill>
          <p:spPr>
            <a:xfrm>
              <a:off x="9409398" y="3579258"/>
              <a:ext cx="119199" cy="240347"/>
            </a:xfrm>
            <a:prstGeom prst="rect">
              <a:avLst/>
            </a:prstGeom>
          </p:spPr>
        </p:pic>
        <p:sp>
          <p:nvSpPr>
            <p:cNvPr id="19" name="object 19"/>
            <p:cNvSpPr/>
            <p:nvPr/>
          </p:nvSpPr>
          <p:spPr>
            <a:xfrm>
              <a:off x="9455613" y="3876545"/>
              <a:ext cx="26670" cy="26670"/>
            </a:xfrm>
            <a:custGeom>
              <a:avLst/>
              <a:gdLst/>
              <a:ahLst/>
              <a:cxnLst/>
              <a:rect l="l" t="t" r="r" b="b"/>
              <a:pathLst>
                <a:path w="26670" h="26670">
                  <a:moveTo>
                    <a:pt x="20561" y="0"/>
                  </a:moveTo>
                  <a:lnTo>
                    <a:pt x="5968" y="0"/>
                  </a:lnTo>
                  <a:lnTo>
                    <a:pt x="0" y="5968"/>
                  </a:lnTo>
                  <a:lnTo>
                    <a:pt x="0" y="20421"/>
                  </a:lnTo>
                  <a:lnTo>
                    <a:pt x="5968" y="26390"/>
                  </a:lnTo>
                  <a:lnTo>
                    <a:pt x="20434" y="26390"/>
                  </a:lnTo>
                  <a:lnTo>
                    <a:pt x="26403" y="20421"/>
                  </a:lnTo>
                  <a:lnTo>
                    <a:pt x="26403" y="13195"/>
                  </a:lnTo>
                  <a:lnTo>
                    <a:pt x="26403" y="5829"/>
                  </a:lnTo>
                  <a:lnTo>
                    <a:pt x="20561" y="0"/>
                  </a:lnTo>
                  <a:close/>
                </a:path>
              </a:pathLst>
            </a:custGeom>
            <a:solidFill>
              <a:srgbClr val="231F20"/>
            </a:solidFill>
          </p:spPr>
          <p:txBody>
            <a:bodyPr wrap="square" lIns="0" tIns="0" rIns="0" bIns="0" rtlCol="0"/>
            <a:lstStyle/>
            <a:p>
              <a:endParaRPr/>
            </a:p>
          </p:txBody>
        </p:sp>
        <p:pic>
          <p:nvPicPr>
            <p:cNvPr id="20" name="object 20"/>
            <p:cNvPicPr/>
            <p:nvPr/>
          </p:nvPicPr>
          <p:blipFill>
            <a:blip r:embed="rId11" cstate="print"/>
            <a:stretch>
              <a:fillRect/>
            </a:stretch>
          </p:blipFill>
          <p:spPr>
            <a:xfrm>
              <a:off x="9409023" y="3958221"/>
              <a:ext cx="120091" cy="242384"/>
            </a:xfrm>
            <a:prstGeom prst="rect">
              <a:avLst/>
            </a:prstGeom>
          </p:spPr>
        </p:pic>
        <p:sp>
          <p:nvSpPr>
            <p:cNvPr id="21" name="object 21"/>
            <p:cNvSpPr/>
            <p:nvPr/>
          </p:nvSpPr>
          <p:spPr>
            <a:xfrm>
              <a:off x="9455613" y="4257545"/>
              <a:ext cx="26670" cy="26670"/>
            </a:xfrm>
            <a:custGeom>
              <a:avLst/>
              <a:gdLst/>
              <a:ahLst/>
              <a:cxnLst/>
              <a:rect l="l" t="t" r="r" b="b"/>
              <a:pathLst>
                <a:path w="26670" h="26670">
                  <a:moveTo>
                    <a:pt x="20561" y="0"/>
                  </a:moveTo>
                  <a:lnTo>
                    <a:pt x="5968" y="0"/>
                  </a:lnTo>
                  <a:lnTo>
                    <a:pt x="0" y="5968"/>
                  </a:lnTo>
                  <a:lnTo>
                    <a:pt x="0" y="20421"/>
                  </a:lnTo>
                  <a:lnTo>
                    <a:pt x="5968" y="26390"/>
                  </a:lnTo>
                  <a:lnTo>
                    <a:pt x="20434" y="26390"/>
                  </a:lnTo>
                  <a:lnTo>
                    <a:pt x="26403" y="20421"/>
                  </a:lnTo>
                  <a:lnTo>
                    <a:pt x="26403" y="13195"/>
                  </a:lnTo>
                  <a:lnTo>
                    <a:pt x="26403" y="5829"/>
                  </a:lnTo>
                  <a:lnTo>
                    <a:pt x="20561" y="0"/>
                  </a:lnTo>
                  <a:close/>
                </a:path>
              </a:pathLst>
            </a:custGeom>
            <a:solidFill>
              <a:srgbClr val="231F20"/>
            </a:solidFill>
          </p:spPr>
          <p:txBody>
            <a:bodyPr wrap="square" lIns="0" tIns="0" rIns="0" bIns="0" rtlCol="0"/>
            <a:lstStyle/>
            <a:p>
              <a:endParaRPr/>
            </a:p>
          </p:txBody>
        </p:sp>
        <p:pic>
          <p:nvPicPr>
            <p:cNvPr id="22" name="object 22"/>
            <p:cNvPicPr/>
            <p:nvPr/>
          </p:nvPicPr>
          <p:blipFill>
            <a:blip r:embed="rId12" cstate="print"/>
            <a:stretch>
              <a:fillRect/>
            </a:stretch>
          </p:blipFill>
          <p:spPr>
            <a:xfrm>
              <a:off x="9417906" y="4354579"/>
              <a:ext cx="104343" cy="94449"/>
            </a:xfrm>
            <a:prstGeom prst="rect">
              <a:avLst/>
            </a:prstGeom>
          </p:spPr>
        </p:pic>
        <p:sp>
          <p:nvSpPr>
            <p:cNvPr id="23" name="object 23"/>
            <p:cNvSpPr/>
            <p:nvPr/>
          </p:nvSpPr>
          <p:spPr>
            <a:xfrm>
              <a:off x="9414993" y="4479429"/>
              <a:ext cx="113030" cy="738505"/>
            </a:xfrm>
            <a:custGeom>
              <a:avLst/>
              <a:gdLst/>
              <a:ahLst/>
              <a:cxnLst/>
              <a:rect l="l" t="t" r="r" b="b"/>
              <a:pathLst>
                <a:path w="113029" h="738504">
                  <a:moveTo>
                    <a:pt x="61544" y="500138"/>
                  </a:moveTo>
                  <a:lnTo>
                    <a:pt x="46062" y="500138"/>
                  </a:lnTo>
                  <a:lnTo>
                    <a:pt x="46570" y="504698"/>
                  </a:lnTo>
                  <a:lnTo>
                    <a:pt x="46824" y="509143"/>
                  </a:lnTo>
                  <a:lnTo>
                    <a:pt x="46824" y="594956"/>
                  </a:lnTo>
                  <a:lnTo>
                    <a:pt x="46570" y="602056"/>
                  </a:lnTo>
                  <a:lnTo>
                    <a:pt x="46062" y="606247"/>
                  </a:lnTo>
                  <a:lnTo>
                    <a:pt x="61544" y="606247"/>
                  </a:lnTo>
                  <a:lnTo>
                    <a:pt x="60909" y="602056"/>
                  </a:lnTo>
                  <a:lnTo>
                    <a:pt x="60782" y="596607"/>
                  </a:lnTo>
                  <a:lnTo>
                    <a:pt x="60909" y="504825"/>
                  </a:lnTo>
                  <a:lnTo>
                    <a:pt x="61544" y="500138"/>
                  </a:lnTo>
                  <a:close/>
                </a:path>
                <a:path w="113029" h="738504">
                  <a:moveTo>
                    <a:pt x="61544" y="246138"/>
                  </a:moveTo>
                  <a:lnTo>
                    <a:pt x="46062" y="246138"/>
                  </a:lnTo>
                  <a:lnTo>
                    <a:pt x="46570" y="250698"/>
                  </a:lnTo>
                  <a:lnTo>
                    <a:pt x="46824" y="255143"/>
                  </a:lnTo>
                  <a:lnTo>
                    <a:pt x="46824" y="340956"/>
                  </a:lnTo>
                  <a:lnTo>
                    <a:pt x="46570" y="348056"/>
                  </a:lnTo>
                  <a:lnTo>
                    <a:pt x="46062" y="352247"/>
                  </a:lnTo>
                  <a:lnTo>
                    <a:pt x="61544" y="352247"/>
                  </a:lnTo>
                  <a:lnTo>
                    <a:pt x="60909" y="348056"/>
                  </a:lnTo>
                  <a:lnTo>
                    <a:pt x="60782" y="342607"/>
                  </a:lnTo>
                  <a:lnTo>
                    <a:pt x="60909" y="250825"/>
                  </a:lnTo>
                  <a:lnTo>
                    <a:pt x="61544" y="246138"/>
                  </a:lnTo>
                  <a:close/>
                </a:path>
                <a:path w="113029" h="738504">
                  <a:moveTo>
                    <a:pt x="100266" y="137909"/>
                  </a:moveTo>
                  <a:lnTo>
                    <a:pt x="94792" y="132448"/>
                  </a:lnTo>
                  <a:lnTo>
                    <a:pt x="92900" y="130556"/>
                  </a:lnTo>
                  <a:lnTo>
                    <a:pt x="90106" y="131432"/>
                  </a:lnTo>
                  <a:lnTo>
                    <a:pt x="87579" y="131826"/>
                  </a:lnTo>
                  <a:lnTo>
                    <a:pt x="83261" y="131826"/>
                  </a:lnTo>
                  <a:lnTo>
                    <a:pt x="53047" y="132207"/>
                  </a:lnTo>
                  <a:lnTo>
                    <a:pt x="50380" y="132334"/>
                  </a:lnTo>
                  <a:lnTo>
                    <a:pt x="48615" y="132448"/>
                  </a:lnTo>
                  <a:lnTo>
                    <a:pt x="47840" y="132448"/>
                  </a:lnTo>
                  <a:lnTo>
                    <a:pt x="48729" y="131191"/>
                  </a:lnTo>
                  <a:lnTo>
                    <a:pt x="49618" y="129540"/>
                  </a:lnTo>
                  <a:lnTo>
                    <a:pt x="53936" y="120662"/>
                  </a:lnTo>
                  <a:lnTo>
                    <a:pt x="55333" y="118364"/>
                  </a:lnTo>
                  <a:lnTo>
                    <a:pt x="41363" y="115062"/>
                  </a:lnTo>
                  <a:lnTo>
                    <a:pt x="40347" y="119646"/>
                  </a:lnTo>
                  <a:lnTo>
                    <a:pt x="37820" y="125603"/>
                  </a:lnTo>
                  <a:lnTo>
                    <a:pt x="11569" y="160845"/>
                  </a:lnTo>
                  <a:lnTo>
                    <a:pt x="1892" y="168757"/>
                  </a:lnTo>
                  <a:lnTo>
                    <a:pt x="7480" y="172059"/>
                  </a:lnTo>
                  <a:lnTo>
                    <a:pt x="9004" y="173329"/>
                  </a:lnTo>
                  <a:lnTo>
                    <a:pt x="12560" y="177266"/>
                  </a:lnTo>
                  <a:lnTo>
                    <a:pt x="21170" y="169659"/>
                  </a:lnTo>
                  <a:lnTo>
                    <a:pt x="28790" y="161747"/>
                  </a:lnTo>
                  <a:lnTo>
                    <a:pt x="35712" y="153289"/>
                  </a:lnTo>
                  <a:lnTo>
                    <a:pt x="42379" y="143751"/>
                  </a:lnTo>
                  <a:lnTo>
                    <a:pt x="83604" y="143484"/>
                  </a:lnTo>
                  <a:lnTo>
                    <a:pt x="80530" y="151904"/>
                  </a:lnTo>
                  <a:lnTo>
                    <a:pt x="76923" y="160121"/>
                  </a:lnTo>
                  <a:lnTo>
                    <a:pt x="72834" y="168033"/>
                  </a:lnTo>
                  <a:lnTo>
                    <a:pt x="68287" y="175615"/>
                  </a:lnTo>
                  <a:lnTo>
                    <a:pt x="61468" y="170268"/>
                  </a:lnTo>
                  <a:lnTo>
                    <a:pt x="55308" y="165823"/>
                  </a:lnTo>
                  <a:lnTo>
                    <a:pt x="49009" y="161747"/>
                  </a:lnTo>
                  <a:lnTo>
                    <a:pt x="41757" y="157467"/>
                  </a:lnTo>
                  <a:lnTo>
                    <a:pt x="33502" y="166738"/>
                  </a:lnTo>
                  <a:lnTo>
                    <a:pt x="40589" y="170865"/>
                  </a:lnTo>
                  <a:lnTo>
                    <a:pt x="47307" y="175361"/>
                  </a:lnTo>
                  <a:lnTo>
                    <a:pt x="53886" y="180327"/>
                  </a:lnTo>
                  <a:lnTo>
                    <a:pt x="60540" y="185889"/>
                  </a:lnTo>
                  <a:lnTo>
                    <a:pt x="55854" y="191147"/>
                  </a:lnTo>
                  <a:lnTo>
                    <a:pt x="21412" y="214515"/>
                  </a:lnTo>
                  <a:lnTo>
                    <a:pt x="13957" y="217627"/>
                  </a:lnTo>
                  <a:lnTo>
                    <a:pt x="18021" y="221183"/>
                  </a:lnTo>
                  <a:lnTo>
                    <a:pt x="19418" y="223088"/>
                  </a:lnTo>
                  <a:lnTo>
                    <a:pt x="22720" y="228676"/>
                  </a:lnTo>
                  <a:lnTo>
                    <a:pt x="41186" y="218897"/>
                  </a:lnTo>
                  <a:lnTo>
                    <a:pt x="79832" y="181330"/>
                  </a:lnTo>
                  <a:lnTo>
                    <a:pt x="96456" y="146291"/>
                  </a:lnTo>
                  <a:lnTo>
                    <a:pt x="98742" y="139941"/>
                  </a:lnTo>
                  <a:lnTo>
                    <a:pt x="100266" y="137909"/>
                  </a:lnTo>
                  <a:close/>
                </a:path>
                <a:path w="113029" h="738504">
                  <a:moveTo>
                    <a:pt x="106489" y="434568"/>
                  </a:moveTo>
                  <a:lnTo>
                    <a:pt x="105473" y="429361"/>
                  </a:lnTo>
                  <a:lnTo>
                    <a:pt x="103949" y="421487"/>
                  </a:lnTo>
                  <a:lnTo>
                    <a:pt x="100025" y="422757"/>
                  </a:lnTo>
                  <a:lnTo>
                    <a:pt x="96202" y="423646"/>
                  </a:lnTo>
                  <a:lnTo>
                    <a:pt x="89484" y="424789"/>
                  </a:lnTo>
                  <a:lnTo>
                    <a:pt x="60667" y="429361"/>
                  </a:lnTo>
                  <a:lnTo>
                    <a:pt x="56845" y="408673"/>
                  </a:lnTo>
                  <a:lnTo>
                    <a:pt x="56476" y="406641"/>
                  </a:lnTo>
                  <a:lnTo>
                    <a:pt x="81483" y="402704"/>
                  </a:lnTo>
                  <a:lnTo>
                    <a:pt x="89738" y="401307"/>
                  </a:lnTo>
                  <a:lnTo>
                    <a:pt x="95834" y="400926"/>
                  </a:lnTo>
                  <a:lnTo>
                    <a:pt x="94780" y="394843"/>
                  </a:lnTo>
                  <a:lnTo>
                    <a:pt x="93548" y="387731"/>
                  </a:lnTo>
                  <a:lnTo>
                    <a:pt x="90373" y="388747"/>
                  </a:lnTo>
                  <a:lnTo>
                    <a:pt x="84912" y="390017"/>
                  </a:lnTo>
                  <a:lnTo>
                    <a:pt x="54190" y="394843"/>
                  </a:lnTo>
                  <a:lnTo>
                    <a:pt x="51015" y="377698"/>
                  </a:lnTo>
                  <a:lnTo>
                    <a:pt x="50774" y="375297"/>
                  </a:lnTo>
                  <a:lnTo>
                    <a:pt x="50507" y="371106"/>
                  </a:lnTo>
                  <a:lnTo>
                    <a:pt x="36423" y="373380"/>
                  </a:lnTo>
                  <a:lnTo>
                    <a:pt x="37820" y="376948"/>
                  </a:lnTo>
                  <a:lnTo>
                    <a:pt x="38328" y="378980"/>
                  </a:lnTo>
                  <a:lnTo>
                    <a:pt x="41490" y="396875"/>
                  </a:lnTo>
                  <a:lnTo>
                    <a:pt x="18529" y="400545"/>
                  </a:lnTo>
                  <a:lnTo>
                    <a:pt x="12560" y="401434"/>
                  </a:lnTo>
                  <a:lnTo>
                    <a:pt x="8636" y="401815"/>
                  </a:lnTo>
                  <a:lnTo>
                    <a:pt x="3416" y="401942"/>
                  </a:lnTo>
                  <a:lnTo>
                    <a:pt x="5575" y="415277"/>
                  </a:lnTo>
                  <a:lnTo>
                    <a:pt x="9258" y="414261"/>
                  </a:lnTo>
                  <a:lnTo>
                    <a:pt x="13322" y="413372"/>
                  </a:lnTo>
                  <a:lnTo>
                    <a:pt x="43649" y="408673"/>
                  </a:lnTo>
                  <a:lnTo>
                    <a:pt x="47726" y="431393"/>
                  </a:lnTo>
                  <a:lnTo>
                    <a:pt x="17259" y="436333"/>
                  </a:lnTo>
                  <a:lnTo>
                    <a:pt x="10528" y="437349"/>
                  </a:lnTo>
                  <a:lnTo>
                    <a:pt x="7099" y="437743"/>
                  </a:lnTo>
                  <a:lnTo>
                    <a:pt x="2667" y="437743"/>
                  </a:lnTo>
                  <a:lnTo>
                    <a:pt x="4826" y="450938"/>
                  </a:lnTo>
                  <a:lnTo>
                    <a:pt x="8509" y="449795"/>
                  </a:lnTo>
                  <a:lnTo>
                    <a:pt x="11925" y="449160"/>
                  </a:lnTo>
                  <a:lnTo>
                    <a:pt x="49885" y="443077"/>
                  </a:lnTo>
                  <a:lnTo>
                    <a:pt x="55460" y="474040"/>
                  </a:lnTo>
                  <a:lnTo>
                    <a:pt x="56095" y="477977"/>
                  </a:lnTo>
                  <a:lnTo>
                    <a:pt x="56235" y="482282"/>
                  </a:lnTo>
                  <a:lnTo>
                    <a:pt x="70827" y="479755"/>
                  </a:lnTo>
                  <a:lnTo>
                    <a:pt x="69303" y="475183"/>
                  </a:lnTo>
                  <a:lnTo>
                    <a:pt x="68795" y="473151"/>
                  </a:lnTo>
                  <a:lnTo>
                    <a:pt x="67271" y="464515"/>
                  </a:lnTo>
                  <a:lnTo>
                    <a:pt x="63207" y="443077"/>
                  </a:lnTo>
                  <a:lnTo>
                    <a:pt x="62826" y="441032"/>
                  </a:lnTo>
                  <a:lnTo>
                    <a:pt x="103327" y="434682"/>
                  </a:lnTo>
                  <a:lnTo>
                    <a:pt x="106489" y="434568"/>
                  </a:lnTo>
                  <a:close/>
                </a:path>
                <a:path w="113029" h="738504">
                  <a:moveTo>
                    <a:pt x="107251" y="85674"/>
                  </a:moveTo>
                  <a:lnTo>
                    <a:pt x="96100" y="74714"/>
                  </a:lnTo>
                  <a:lnTo>
                    <a:pt x="86067" y="65582"/>
                  </a:lnTo>
                  <a:lnTo>
                    <a:pt x="77990" y="58902"/>
                  </a:lnTo>
                  <a:lnTo>
                    <a:pt x="76073" y="57315"/>
                  </a:lnTo>
                  <a:lnTo>
                    <a:pt x="64985" y="48996"/>
                  </a:lnTo>
                  <a:lnTo>
                    <a:pt x="70561" y="41376"/>
                  </a:lnTo>
                  <a:lnTo>
                    <a:pt x="75755" y="33096"/>
                  </a:lnTo>
                  <a:lnTo>
                    <a:pt x="80632" y="24015"/>
                  </a:lnTo>
                  <a:lnTo>
                    <a:pt x="85344" y="13843"/>
                  </a:lnTo>
                  <a:lnTo>
                    <a:pt x="85610" y="13208"/>
                  </a:lnTo>
                  <a:lnTo>
                    <a:pt x="86563" y="10909"/>
                  </a:lnTo>
                  <a:lnTo>
                    <a:pt x="87579" y="9144"/>
                  </a:lnTo>
                  <a:lnTo>
                    <a:pt x="89090" y="7493"/>
                  </a:lnTo>
                  <a:lnTo>
                    <a:pt x="83794" y="1905"/>
                  </a:lnTo>
                  <a:lnTo>
                    <a:pt x="81991" y="0"/>
                  </a:lnTo>
                  <a:lnTo>
                    <a:pt x="79197" y="1016"/>
                  </a:lnTo>
                  <a:lnTo>
                    <a:pt x="78054" y="1282"/>
                  </a:lnTo>
                  <a:lnTo>
                    <a:pt x="71970" y="1282"/>
                  </a:lnTo>
                  <a:lnTo>
                    <a:pt x="29705" y="1905"/>
                  </a:lnTo>
                  <a:lnTo>
                    <a:pt x="20688" y="1905"/>
                  </a:lnTo>
                  <a:lnTo>
                    <a:pt x="17513" y="1651"/>
                  </a:lnTo>
                  <a:lnTo>
                    <a:pt x="13195" y="1143"/>
                  </a:lnTo>
                  <a:lnTo>
                    <a:pt x="13576" y="14986"/>
                  </a:lnTo>
                  <a:lnTo>
                    <a:pt x="19545" y="14224"/>
                  </a:lnTo>
                  <a:lnTo>
                    <a:pt x="21945" y="14084"/>
                  </a:lnTo>
                  <a:lnTo>
                    <a:pt x="66636" y="13335"/>
                  </a:lnTo>
                  <a:lnTo>
                    <a:pt x="69037" y="13335"/>
                  </a:lnTo>
                  <a:lnTo>
                    <a:pt x="70561" y="13208"/>
                  </a:lnTo>
                  <a:lnTo>
                    <a:pt x="70319" y="13843"/>
                  </a:lnTo>
                  <a:lnTo>
                    <a:pt x="69672" y="15100"/>
                  </a:lnTo>
                  <a:lnTo>
                    <a:pt x="69303" y="16243"/>
                  </a:lnTo>
                  <a:lnTo>
                    <a:pt x="39408" y="58699"/>
                  </a:lnTo>
                  <a:lnTo>
                    <a:pt x="6743" y="81445"/>
                  </a:lnTo>
                  <a:lnTo>
                    <a:pt x="0" y="84289"/>
                  </a:lnTo>
                  <a:lnTo>
                    <a:pt x="4559" y="88988"/>
                  </a:lnTo>
                  <a:lnTo>
                    <a:pt x="5842" y="90639"/>
                  </a:lnTo>
                  <a:lnTo>
                    <a:pt x="8623" y="96088"/>
                  </a:lnTo>
                  <a:lnTo>
                    <a:pt x="22542" y="88430"/>
                  </a:lnTo>
                  <a:lnTo>
                    <a:pt x="34823" y="80010"/>
                  </a:lnTo>
                  <a:lnTo>
                    <a:pt x="46126" y="70332"/>
                  </a:lnTo>
                  <a:lnTo>
                    <a:pt x="57111" y="58902"/>
                  </a:lnTo>
                  <a:lnTo>
                    <a:pt x="68478" y="68376"/>
                  </a:lnTo>
                  <a:lnTo>
                    <a:pt x="79006" y="78028"/>
                  </a:lnTo>
                  <a:lnTo>
                    <a:pt x="88493" y="87744"/>
                  </a:lnTo>
                  <a:lnTo>
                    <a:pt x="96710" y="97358"/>
                  </a:lnTo>
                  <a:lnTo>
                    <a:pt x="107251" y="85674"/>
                  </a:lnTo>
                  <a:close/>
                </a:path>
                <a:path w="113029" h="738504">
                  <a:moveTo>
                    <a:pt x="112826" y="702017"/>
                  </a:moveTo>
                  <a:lnTo>
                    <a:pt x="46189" y="702017"/>
                  </a:lnTo>
                  <a:lnTo>
                    <a:pt x="46189" y="714451"/>
                  </a:lnTo>
                  <a:lnTo>
                    <a:pt x="101790" y="714451"/>
                  </a:lnTo>
                  <a:lnTo>
                    <a:pt x="101790" y="738314"/>
                  </a:lnTo>
                  <a:lnTo>
                    <a:pt x="112826" y="738314"/>
                  </a:lnTo>
                  <a:lnTo>
                    <a:pt x="112826" y="702017"/>
                  </a:lnTo>
                  <a:close/>
                </a:path>
              </a:pathLst>
            </a:custGeom>
            <a:solidFill>
              <a:srgbClr val="231F20"/>
            </a:solidFill>
          </p:spPr>
          <p:txBody>
            <a:bodyPr wrap="square" lIns="0" tIns="0" rIns="0" bIns="0" rtlCol="0"/>
            <a:lstStyle/>
            <a:p>
              <a:endParaRPr/>
            </a:p>
          </p:txBody>
        </p:sp>
        <p:pic>
          <p:nvPicPr>
            <p:cNvPr id="24" name="object 24"/>
            <p:cNvPicPr/>
            <p:nvPr/>
          </p:nvPicPr>
          <p:blipFill>
            <a:blip r:embed="rId13" cstate="print"/>
            <a:stretch>
              <a:fillRect/>
            </a:stretch>
          </p:blipFill>
          <p:spPr>
            <a:xfrm>
              <a:off x="9428457" y="5237106"/>
              <a:ext cx="80721" cy="99263"/>
            </a:xfrm>
            <a:prstGeom prst="rect">
              <a:avLst/>
            </a:prstGeom>
          </p:spPr>
        </p:pic>
        <p:sp>
          <p:nvSpPr>
            <p:cNvPr id="25" name="object 25"/>
            <p:cNvSpPr/>
            <p:nvPr/>
          </p:nvSpPr>
          <p:spPr>
            <a:xfrm>
              <a:off x="9409787" y="5355739"/>
              <a:ext cx="66675" cy="36830"/>
            </a:xfrm>
            <a:custGeom>
              <a:avLst/>
              <a:gdLst/>
              <a:ahLst/>
              <a:cxnLst/>
              <a:rect l="l" t="t" r="r" b="b"/>
              <a:pathLst>
                <a:path w="66675" h="36829">
                  <a:moveTo>
                    <a:pt x="11048" y="0"/>
                  </a:moveTo>
                  <a:lnTo>
                    <a:pt x="0" y="0"/>
                  </a:lnTo>
                  <a:lnTo>
                    <a:pt x="0" y="36296"/>
                  </a:lnTo>
                  <a:lnTo>
                    <a:pt x="66636" y="36296"/>
                  </a:lnTo>
                  <a:lnTo>
                    <a:pt x="66636" y="23863"/>
                  </a:lnTo>
                  <a:lnTo>
                    <a:pt x="11048" y="23863"/>
                  </a:lnTo>
                  <a:lnTo>
                    <a:pt x="11048" y="0"/>
                  </a:lnTo>
                  <a:close/>
                </a:path>
              </a:pathLst>
            </a:custGeom>
            <a:solidFill>
              <a:srgbClr val="231F20"/>
            </a:solidFill>
          </p:spPr>
          <p:txBody>
            <a:bodyPr wrap="square" lIns="0" tIns="0" rIns="0" bIns="0" rtlCol="0"/>
            <a:lstStyle/>
            <a:p>
              <a:endParaRPr/>
            </a:p>
          </p:txBody>
        </p:sp>
        <p:pic>
          <p:nvPicPr>
            <p:cNvPr id="26" name="object 26"/>
            <p:cNvPicPr/>
            <p:nvPr/>
          </p:nvPicPr>
          <p:blipFill>
            <a:blip r:embed="rId14" cstate="print"/>
            <a:stretch>
              <a:fillRect/>
            </a:stretch>
          </p:blipFill>
          <p:spPr>
            <a:xfrm>
              <a:off x="9186151" y="3576327"/>
              <a:ext cx="121582" cy="624273"/>
            </a:xfrm>
            <a:prstGeom prst="rect">
              <a:avLst/>
            </a:prstGeom>
          </p:spPr>
        </p:pic>
        <p:pic>
          <p:nvPicPr>
            <p:cNvPr id="27" name="object 27"/>
            <p:cNvPicPr/>
            <p:nvPr/>
          </p:nvPicPr>
          <p:blipFill>
            <a:blip r:embed="rId15" cstate="print"/>
            <a:stretch>
              <a:fillRect/>
            </a:stretch>
          </p:blipFill>
          <p:spPr>
            <a:xfrm>
              <a:off x="8357383" y="3605169"/>
              <a:ext cx="97104" cy="111188"/>
            </a:xfrm>
            <a:prstGeom prst="rect">
              <a:avLst/>
            </a:prstGeom>
          </p:spPr>
        </p:pic>
        <p:pic>
          <p:nvPicPr>
            <p:cNvPr id="28" name="object 28"/>
            <p:cNvPicPr/>
            <p:nvPr/>
          </p:nvPicPr>
          <p:blipFill>
            <a:blip r:embed="rId16" cstate="print"/>
            <a:stretch>
              <a:fillRect/>
            </a:stretch>
          </p:blipFill>
          <p:spPr>
            <a:xfrm>
              <a:off x="8354460" y="3743975"/>
              <a:ext cx="115506" cy="227648"/>
            </a:xfrm>
            <a:prstGeom prst="rect">
              <a:avLst/>
            </a:prstGeom>
          </p:spPr>
        </p:pic>
        <p:pic>
          <p:nvPicPr>
            <p:cNvPr id="29" name="object 29"/>
            <p:cNvPicPr/>
            <p:nvPr/>
          </p:nvPicPr>
          <p:blipFill>
            <a:blip r:embed="rId17" cstate="print"/>
            <a:stretch>
              <a:fillRect/>
            </a:stretch>
          </p:blipFill>
          <p:spPr>
            <a:xfrm>
              <a:off x="8356737" y="4004064"/>
              <a:ext cx="103708" cy="75653"/>
            </a:xfrm>
            <a:prstGeom prst="rect">
              <a:avLst/>
            </a:prstGeom>
          </p:spPr>
        </p:pic>
        <p:sp>
          <p:nvSpPr>
            <p:cNvPr id="30" name="object 30"/>
            <p:cNvSpPr/>
            <p:nvPr/>
          </p:nvSpPr>
          <p:spPr>
            <a:xfrm>
              <a:off x="8400914" y="4115835"/>
              <a:ext cx="15875" cy="106680"/>
            </a:xfrm>
            <a:custGeom>
              <a:avLst/>
              <a:gdLst/>
              <a:ahLst/>
              <a:cxnLst/>
              <a:rect l="l" t="t" r="r" b="b"/>
              <a:pathLst>
                <a:path w="15875" h="106679">
                  <a:moveTo>
                    <a:pt x="15481" y="0"/>
                  </a:moveTo>
                  <a:lnTo>
                    <a:pt x="0" y="0"/>
                  </a:lnTo>
                  <a:lnTo>
                    <a:pt x="508" y="4559"/>
                  </a:lnTo>
                  <a:lnTo>
                    <a:pt x="762" y="9004"/>
                  </a:lnTo>
                  <a:lnTo>
                    <a:pt x="762" y="94818"/>
                  </a:lnTo>
                  <a:lnTo>
                    <a:pt x="508" y="101917"/>
                  </a:lnTo>
                  <a:lnTo>
                    <a:pt x="0" y="106108"/>
                  </a:lnTo>
                  <a:lnTo>
                    <a:pt x="15481" y="106108"/>
                  </a:lnTo>
                  <a:lnTo>
                    <a:pt x="14846" y="101917"/>
                  </a:lnTo>
                  <a:lnTo>
                    <a:pt x="14719" y="96469"/>
                  </a:lnTo>
                  <a:lnTo>
                    <a:pt x="14846" y="4686"/>
                  </a:lnTo>
                  <a:lnTo>
                    <a:pt x="15481" y="0"/>
                  </a:lnTo>
                  <a:close/>
                </a:path>
              </a:pathLst>
            </a:custGeom>
            <a:solidFill>
              <a:srgbClr val="231F20"/>
            </a:solidFill>
          </p:spPr>
          <p:txBody>
            <a:bodyPr wrap="square" lIns="0" tIns="0" rIns="0" bIns="0" rtlCol="0"/>
            <a:lstStyle/>
            <a:p>
              <a:endParaRPr/>
            </a:p>
          </p:txBody>
        </p:sp>
        <p:pic>
          <p:nvPicPr>
            <p:cNvPr id="31" name="object 31"/>
            <p:cNvPicPr/>
            <p:nvPr/>
          </p:nvPicPr>
          <p:blipFill>
            <a:blip r:embed="rId18" cstate="print"/>
            <a:stretch>
              <a:fillRect/>
            </a:stretch>
          </p:blipFill>
          <p:spPr>
            <a:xfrm>
              <a:off x="8355990" y="4250067"/>
              <a:ext cx="105333" cy="97091"/>
            </a:xfrm>
            <a:prstGeom prst="rect">
              <a:avLst/>
            </a:prstGeom>
          </p:spPr>
        </p:pic>
        <p:pic>
          <p:nvPicPr>
            <p:cNvPr id="32" name="object 32"/>
            <p:cNvPicPr/>
            <p:nvPr/>
          </p:nvPicPr>
          <p:blipFill>
            <a:blip r:embed="rId19" cstate="print"/>
            <a:stretch>
              <a:fillRect/>
            </a:stretch>
          </p:blipFill>
          <p:spPr>
            <a:xfrm>
              <a:off x="8348751" y="4444720"/>
              <a:ext cx="118926" cy="337591"/>
            </a:xfrm>
            <a:prstGeom prst="rect">
              <a:avLst/>
            </a:prstGeom>
          </p:spPr>
        </p:pic>
        <p:pic>
          <p:nvPicPr>
            <p:cNvPr id="33" name="object 33"/>
            <p:cNvPicPr/>
            <p:nvPr/>
          </p:nvPicPr>
          <p:blipFill>
            <a:blip r:embed="rId20" cstate="print"/>
            <a:stretch>
              <a:fillRect/>
            </a:stretch>
          </p:blipFill>
          <p:spPr>
            <a:xfrm>
              <a:off x="8350147" y="4872375"/>
              <a:ext cx="116141" cy="116776"/>
            </a:xfrm>
            <a:prstGeom prst="rect">
              <a:avLst/>
            </a:prstGeom>
          </p:spPr>
        </p:pic>
        <p:pic>
          <p:nvPicPr>
            <p:cNvPr id="34" name="object 34"/>
            <p:cNvPicPr/>
            <p:nvPr/>
          </p:nvPicPr>
          <p:blipFill>
            <a:blip r:embed="rId21" cstate="print"/>
            <a:stretch>
              <a:fillRect/>
            </a:stretch>
          </p:blipFill>
          <p:spPr>
            <a:xfrm>
              <a:off x="8125993" y="3603254"/>
              <a:ext cx="120956" cy="878519"/>
            </a:xfrm>
            <a:prstGeom prst="rect">
              <a:avLst/>
            </a:prstGeom>
          </p:spPr>
        </p:pic>
        <p:pic>
          <p:nvPicPr>
            <p:cNvPr id="35" name="object 35"/>
            <p:cNvPicPr/>
            <p:nvPr/>
          </p:nvPicPr>
          <p:blipFill>
            <a:blip r:embed="rId22" cstate="print"/>
            <a:stretch>
              <a:fillRect/>
            </a:stretch>
          </p:blipFill>
          <p:spPr>
            <a:xfrm>
              <a:off x="9196420" y="3208656"/>
              <a:ext cx="172237" cy="209842"/>
            </a:xfrm>
            <a:prstGeom prst="rect">
              <a:avLst/>
            </a:prstGeom>
          </p:spPr>
        </p:pic>
        <p:pic>
          <p:nvPicPr>
            <p:cNvPr id="36" name="object 36"/>
            <p:cNvPicPr/>
            <p:nvPr/>
          </p:nvPicPr>
          <p:blipFill>
            <a:blip r:embed="rId23" cstate="print"/>
            <a:stretch>
              <a:fillRect/>
            </a:stretch>
          </p:blipFill>
          <p:spPr>
            <a:xfrm>
              <a:off x="9388954" y="3203058"/>
              <a:ext cx="356780" cy="215442"/>
            </a:xfrm>
            <a:prstGeom prst="rect">
              <a:avLst/>
            </a:prstGeom>
          </p:spPr>
        </p:pic>
        <p:pic>
          <p:nvPicPr>
            <p:cNvPr id="37" name="object 37"/>
            <p:cNvPicPr/>
            <p:nvPr/>
          </p:nvPicPr>
          <p:blipFill>
            <a:blip r:embed="rId24" cstate="print"/>
            <a:stretch>
              <a:fillRect/>
            </a:stretch>
          </p:blipFill>
          <p:spPr>
            <a:xfrm>
              <a:off x="8025131" y="3215625"/>
              <a:ext cx="172237" cy="209842"/>
            </a:xfrm>
            <a:prstGeom prst="rect">
              <a:avLst/>
            </a:prstGeom>
          </p:spPr>
        </p:pic>
        <p:pic>
          <p:nvPicPr>
            <p:cNvPr id="38" name="object 38"/>
            <p:cNvPicPr/>
            <p:nvPr/>
          </p:nvPicPr>
          <p:blipFill>
            <a:blip r:embed="rId25" cstate="print"/>
            <a:stretch>
              <a:fillRect/>
            </a:stretch>
          </p:blipFill>
          <p:spPr>
            <a:xfrm>
              <a:off x="8217663" y="3210027"/>
              <a:ext cx="356780" cy="215442"/>
            </a:xfrm>
            <a:prstGeom prst="rect">
              <a:avLst/>
            </a:prstGeom>
          </p:spPr>
        </p:pic>
        <p:sp>
          <p:nvSpPr>
            <p:cNvPr id="39" name="object 39"/>
            <p:cNvSpPr/>
            <p:nvPr/>
          </p:nvSpPr>
          <p:spPr>
            <a:xfrm>
              <a:off x="8315777" y="5739381"/>
              <a:ext cx="1137920" cy="243840"/>
            </a:xfrm>
            <a:custGeom>
              <a:avLst/>
              <a:gdLst/>
              <a:ahLst/>
              <a:cxnLst/>
              <a:rect l="l" t="t" r="r" b="b"/>
              <a:pathLst>
                <a:path w="1137920" h="243839">
                  <a:moveTo>
                    <a:pt x="0" y="0"/>
                  </a:moveTo>
                  <a:lnTo>
                    <a:pt x="36969" y="16994"/>
                  </a:lnTo>
                  <a:lnTo>
                    <a:pt x="75034" y="34271"/>
                  </a:lnTo>
                  <a:lnTo>
                    <a:pt x="114172" y="51812"/>
                  </a:lnTo>
                  <a:lnTo>
                    <a:pt x="154349" y="69596"/>
                  </a:lnTo>
                  <a:lnTo>
                    <a:pt x="195563" y="87625"/>
                  </a:lnTo>
                  <a:lnTo>
                    <a:pt x="237701" y="105854"/>
                  </a:lnTo>
                  <a:lnTo>
                    <a:pt x="280619" y="124231"/>
                  </a:lnTo>
                  <a:lnTo>
                    <a:pt x="324273" y="142785"/>
                  </a:lnTo>
                  <a:lnTo>
                    <a:pt x="368774" y="161498"/>
                  </a:lnTo>
                  <a:lnTo>
                    <a:pt x="414008" y="180339"/>
                  </a:lnTo>
                  <a:lnTo>
                    <a:pt x="459872" y="199288"/>
                  </a:lnTo>
                  <a:lnTo>
                    <a:pt x="568667" y="243801"/>
                  </a:lnTo>
                  <a:lnTo>
                    <a:pt x="631044" y="218325"/>
                  </a:lnTo>
                  <a:lnTo>
                    <a:pt x="563905" y="218325"/>
                  </a:lnTo>
                  <a:lnTo>
                    <a:pt x="568668" y="216414"/>
                  </a:lnTo>
                  <a:lnTo>
                    <a:pt x="525985" y="199285"/>
                  </a:lnTo>
                  <a:lnTo>
                    <a:pt x="478510" y="180324"/>
                  </a:lnTo>
                  <a:lnTo>
                    <a:pt x="430991" y="161470"/>
                  </a:lnTo>
                  <a:lnTo>
                    <a:pt x="383417" y="142755"/>
                  </a:lnTo>
                  <a:lnTo>
                    <a:pt x="335774" y="124206"/>
                  </a:lnTo>
                  <a:lnTo>
                    <a:pt x="287957" y="105819"/>
                  </a:lnTo>
                  <a:lnTo>
                    <a:pt x="240202" y="87605"/>
                  </a:lnTo>
                  <a:lnTo>
                    <a:pt x="192390" y="69596"/>
                  </a:lnTo>
                  <a:lnTo>
                    <a:pt x="144443" y="51793"/>
                  </a:lnTo>
                  <a:lnTo>
                    <a:pt x="96401" y="34242"/>
                  </a:lnTo>
                  <a:lnTo>
                    <a:pt x="48257" y="16969"/>
                  </a:lnTo>
                  <a:lnTo>
                    <a:pt x="0" y="0"/>
                  </a:lnTo>
                  <a:close/>
                </a:path>
                <a:path w="1137920" h="243839">
                  <a:moveTo>
                    <a:pt x="568668" y="216414"/>
                  </a:moveTo>
                  <a:lnTo>
                    <a:pt x="563905" y="218325"/>
                  </a:lnTo>
                  <a:lnTo>
                    <a:pt x="573430" y="218325"/>
                  </a:lnTo>
                  <a:lnTo>
                    <a:pt x="568668" y="216414"/>
                  </a:lnTo>
                  <a:close/>
                </a:path>
                <a:path w="1137920" h="243839">
                  <a:moveTo>
                    <a:pt x="1137348" y="0"/>
                  </a:moveTo>
                  <a:lnTo>
                    <a:pt x="1089113" y="16994"/>
                  </a:lnTo>
                  <a:lnTo>
                    <a:pt x="1040982" y="34271"/>
                  </a:lnTo>
                  <a:lnTo>
                    <a:pt x="992948" y="51812"/>
                  </a:lnTo>
                  <a:lnTo>
                    <a:pt x="945002" y="69596"/>
                  </a:lnTo>
                  <a:lnTo>
                    <a:pt x="897090" y="87625"/>
                  </a:lnTo>
                  <a:lnTo>
                    <a:pt x="849269" y="105854"/>
                  </a:lnTo>
                  <a:lnTo>
                    <a:pt x="801616" y="124231"/>
                  </a:lnTo>
                  <a:lnTo>
                    <a:pt x="753997" y="142785"/>
                  </a:lnTo>
                  <a:lnTo>
                    <a:pt x="706405" y="161498"/>
                  </a:lnTo>
                  <a:lnTo>
                    <a:pt x="658863" y="180339"/>
                  </a:lnTo>
                  <a:lnTo>
                    <a:pt x="611365" y="199288"/>
                  </a:lnTo>
                  <a:lnTo>
                    <a:pt x="568668" y="216414"/>
                  </a:lnTo>
                  <a:lnTo>
                    <a:pt x="573430" y="218325"/>
                  </a:lnTo>
                  <a:lnTo>
                    <a:pt x="631044" y="218325"/>
                  </a:lnTo>
                  <a:lnTo>
                    <a:pt x="677387" y="199285"/>
                  </a:lnTo>
                  <a:lnTo>
                    <a:pt x="723241" y="180324"/>
                  </a:lnTo>
                  <a:lnTo>
                    <a:pt x="768497" y="161470"/>
                  </a:lnTo>
                  <a:lnTo>
                    <a:pt x="813053" y="142755"/>
                  </a:lnTo>
                  <a:lnTo>
                    <a:pt x="856816" y="124206"/>
                  </a:lnTo>
                  <a:lnTo>
                    <a:pt x="899755" y="105819"/>
                  </a:lnTo>
                  <a:lnTo>
                    <a:pt x="941815" y="87605"/>
                  </a:lnTo>
                  <a:lnTo>
                    <a:pt x="982939" y="69596"/>
                  </a:lnTo>
                  <a:lnTo>
                    <a:pt x="1023126" y="51793"/>
                  </a:lnTo>
                  <a:lnTo>
                    <a:pt x="1062282" y="34242"/>
                  </a:lnTo>
                  <a:lnTo>
                    <a:pt x="1100367" y="16969"/>
                  </a:lnTo>
                  <a:lnTo>
                    <a:pt x="1137348" y="0"/>
                  </a:lnTo>
                  <a:close/>
                </a:path>
              </a:pathLst>
            </a:custGeom>
            <a:solidFill>
              <a:srgbClr val="ED1C24"/>
            </a:solidFill>
          </p:spPr>
          <p:txBody>
            <a:bodyPr wrap="square" lIns="0" tIns="0" rIns="0" bIns="0" rtlCol="0"/>
            <a:lstStyle/>
            <a:p>
              <a:endParaRPr/>
            </a:p>
          </p:txBody>
        </p:sp>
      </p:grpSp>
      <p:grpSp>
        <p:nvGrpSpPr>
          <p:cNvPr id="40" name="object 40"/>
          <p:cNvGrpSpPr/>
          <p:nvPr/>
        </p:nvGrpSpPr>
        <p:grpSpPr>
          <a:xfrm>
            <a:off x="8049516" y="6102312"/>
            <a:ext cx="1670050" cy="741045"/>
            <a:chOff x="8049516" y="6102312"/>
            <a:chExt cx="1670050" cy="741045"/>
          </a:xfrm>
        </p:grpSpPr>
        <p:sp>
          <p:nvSpPr>
            <p:cNvPr id="41" name="object 41"/>
            <p:cNvSpPr/>
            <p:nvPr/>
          </p:nvSpPr>
          <p:spPr>
            <a:xfrm>
              <a:off x="8055866" y="6233081"/>
              <a:ext cx="1657350" cy="603885"/>
            </a:xfrm>
            <a:custGeom>
              <a:avLst/>
              <a:gdLst/>
              <a:ahLst/>
              <a:cxnLst/>
              <a:rect l="l" t="t" r="r" b="b"/>
              <a:pathLst>
                <a:path w="1657350" h="603884">
                  <a:moveTo>
                    <a:pt x="1585163" y="603681"/>
                  </a:moveTo>
                  <a:lnTo>
                    <a:pt x="71996" y="603681"/>
                  </a:lnTo>
                  <a:lnTo>
                    <a:pt x="43971" y="598024"/>
                  </a:lnTo>
                  <a:lnTo>
                    <a:pt x="21086" y="582595"/>
                  </a:lnTo>
                  <a:lnTo>
                    <a:pt x="5657" y="559710"/>
                  </a:lnTo>
                  <a:lnTo>
                    <a:pt x="0" y="531685"/>
                  </a:lnTo>
                  <a:lnTo>
                    <a:pt x="0" y="71996"/>
                  </a:lnTo>
                  <a:lnTo>
                    <a:pt x="5657" y="43971"/>
                  </a:lnTo>
                  <a:lnTo>
                    <a:pt x="21086" y="21086"/>
                  </a:lnTo>
                  <a:lnTo>
                    <a:pt x="43971" y="5657"/>
                  </a:lnTo>
                  <a:lnTo>
                    <a:pt x="71996" y="0"/>
                  </a:lnTo>
                  <a:lnTo>
                    <a:pt x="1585163" y="0"/>
                  </a:lnTo>
                  <a:lnTo>
                    <a:pt x="1613187" y="5657"/>
                  </a:lnTo>
                  <a:lnTo>
                    <a:pt x="1636072" y="21086"/>
                  </a:lnTo>
                  <a:lnTo>
                    <a:pt x="1651501" y="43971"/>
                  </a:lnTo>
                  <a:lnTo>
                    <a:pt x="1657159" y="71996"/>
                  </a:lnTo>
                  <a:lnTo>
                    <a:pt x="1657159" y="531685"/>
                  </a:lnTo>
                  <a:lnTo>
                    <a:pt x="1651501" y="559710"/>
                  </a:lnTo>
                  <a:lnTo>
                    <a:pt x="1636072" y="582595"/>
                  </a:lnTo>
                  <a:lnTo>
                    <a:pt x="1613187" y="598024"/>
                  </a:lnTo>
                  <a:lnTo>
                    <a:pt x="1585163" y="603681"/>
                  </a:lnTo>
                  <a:close/>
                </a:path>
              </a:pathLst>
            </a:custGeom>
            <a:ln w="12699">
              <a:solidFill>
                <a:srgbClr val="ED1C24"/>
              </a:solidFill>
            </a:ln>
          </p:spPr>
          <p:txBody>
            <a:bodyPr wrap="square" lIns="0" tIns="0" rIns="0" bIns="0" rtlCol="0"/>
            <a:lstStyle/>
            <a:p>
              <a:endParaRPr/>
            </a:p>
          </p:txBody>
        </p:sp>
        <p:sp>
          <p:nvSpPr>
            <p:cNvPr id="42" name="object 42"/>
            <p:cNvSpPr/>
            <p:nvPr/>
          </p:nvSpPr>
          <p:spPr>
            <a:xfrm>
              <a:off x="8512847" y="6102312"/>
              <a:ext cx="763905" cy="254635"/>
            </a:xfrm>
            <a:custGeom>
              <a:avLst/>
              <a:gdLst/>
              <a:ahLst/>
              <a:cxnLst/>
              <a:rect l="l" t="t" r="r" b="b"/>
              <a:pathLst>
                <a:path w="763904" h="254635">
                  <a:moveTo>
                    <a:pt x="763473" y="0"/>
                  </a:moveTo>
                  <a:lnTo>
                    <a:pt x="0" y="0"/>
                  </a:lnTo>
                  <a:lnTo>
                    <a:pt x="0" y="254495"/>
                  </a:lnTo>
                  <a:lnTo>
                    <a:pt x="763473" y="254495"/>
                  </a:lnTo>
                  <a:lnTo>
                    <a:pt x="763473" y="0"/>
                  </a:lnTo>
                  <a:close/>
                </a:path>
              </a:pathLst>
            </a:custGeom>
            <a:solidFill>
              <a:srgbClr val="FFFFFF"/>
            </a:solidFill>
          </p:spPr>
          <p:txBody>
            <a:bodyPr wrap="square" lIns="0" tIns="0" rIns="0" bIns="0" rtlCol="0"/>
            <a:lstStyle/>
            <a:p>
              <a:endParaRPr/>
            </a:p>
          </p:txBody>
        </p:sp>
        <p:pic>
          <p:nvPicPr>
            <p:cNvPr id="43" name="object 43"/>
            <p:cNvPicPr/>
            <p:nvPr/>
          </p:nvPicPr>
          <p:blipFill>
            <a:blip r:embed="rId26" cstate="print"/>
            <a:stretch>
              <a:fillRect/>
            </a:stretch>
          </p:blipFill>
          <p:spPr>
            <a:xfrm>
              <a:off x="8551736" y="6133424"/>
              <a:ext cx="90970" cy="204254"/>
            </a:xfrm>
            <a:prstGeom prst="rect">
              <a:avLst/>
            </a:prstGeom>
          </p:spPr>
        </p:pic>
        <p:pic>
          <p:nvPicPr>
            <p:cNvPr id="44" name="object 44"/>
            <p:cNvPicPr/>
            <p:nvPr/>
          </p:nvPicPr>
          <p:blipFill>
            <a:blip r:embed="rId27" cstate="print"/>
            <a:stretch>
              <a:fillRect/>
            </a:stretch>
          </p:blipFill>
          <p:spPr>
            <a:xfrm>
              <a:off x="8696108" y="6127828"/>
              <a:ext cx="171996" cy="215442"/>
            </a:xfrm>
            <a:prstGeom prst="rect">
              <a:avLst/>
            </a:prstGeom>
          </p:spPr>
        </p:pic>
        <p:pic>
          <p:nvPicPr>
            <p:cNvPr id="45" name="object 45"/>
            <p:cNvPicPr/>
            <p:nvPr/>
          </p:nvPicPr>
          <p:blipFill>
            <a:blip r:embed="rId28" cstate="print"/>
            <a:stretch>
              <a:fillRect/>
            </a:stretch>
          </p:blipFill>
          <p:spPr>
            <a:xfrm>
              <a:off x="8891743" y="6127828"/>
              <a:ext cx="356780" cy="215442"/>
            </a:xfrm>
            <a:prstGeom prst="rect">
              <a:avLst/>
            </a:prstGeom>
          </p:spPr>
        </p:pic>
        <p:pic>
          <p:nvPicPr>
            <p:cNvPr id="46" name="object 46"/>
            <p:cNvPicPr/>
            <p:nvPr/>
          </p:nvPicPr>
          <p:blipFill>
            <a:blip r:embed="rId29" cstate="print"/>
            <a:stretch>
              <a:fillRect/>
            </a:stretch>
          </p:blipFill>
          <p:spPr>
            <a:xfrm>
              <a:off x="8232043" y="6436040"/>
              <a:ext cx="248733" cy="118936"/>
            </a:xfrm>
            <a:prstGeom prst="rect">
              <a:avLst/>
            </a:prstGeom>
          </p:spPr>
        </p:pic>
        <p:pic>
          <p:nvPicPr>
            <p:cNvPr id="47" name="object 47"/>
            <p:cNvPicPr/>
            <p:nvPr/>
          </p:nvPicPr>
          <p:blipFill>
            <a:blip r:embed="rId30" cstate="print"/>
            <a:stretch>
              <a:fillRect/>
            </a:stretch>
          </p:blipFill>
          <p:spPr>
            <a:xfrm>
              <a:off x="8507318" y="6439728"/>
              <a:ext cx="77896" cy="111696"/>
            </a:xfrm>
            <a:prstGeom prst="rect">
              <a:avLst/>
            </a:prstGeom>
          </p:spPr>
        </p:pic>
        <p:sp>
          <p:nvSpPr>
            <p:cNvPr id="48" name="object 48"/>
            <p:cNvSpPr/>
            <p:nvPr/>
          </p:nvSpPr>
          <p:spPr>
            <a:xfrm>
              <a:off x="8669934" y="6488087"/>
              <a:ext cx="90805" cy="15875"/>
            </a:xfrm>
            <a:custGeom>
              <a:avLst/>
              <a:gdLst/>
              <a:ahLst/>
              <a:cxnLst/>
              <a:rect l="l" t="t" r="r" b="b"/>
              <a:pathLst>
                <a:path w="90804" h="15875">
                  <a:moveTo>
                    <a:pt x="90500" y="0"/>
                  </a:moveTo>
                  <a:lnTo>
                    <a:pt x="0" y="0"/>
                  </a:lnTo>
                  <a:lnTo>
                    <a:pt x="0" y="15862"/>
                  </a:lnTo>
                  <a:lnTo>
                    <a:pt x="90500" y="15862"/>
                  </a:lnTo>
                  <a:lnTo>
                    <a:pt x="90500" y="0"/>
                  </a:lnTo>
                  <a:close/>
                </a:path>
              </a:pathLst>
            </a:custGeom>
            <a:solidFill>
              <a:srgbClr val="ED1C24"/>
            </a:solidFill>
          </p:spPr>
          <p:txBody>
            <a:bodyPr wrap="square" lIns="0" tIns="0" rIns="0" bIns="0" rtlCol="0"/>
            <a:lstStyle/>
            <a:p>
              <a:endParaRPr/>
            </a:p>
          </p:txBody>
        </p:sp>
        <p:pic>
          <p:nvPicPr>
            <p:cNvPr id="49" name="object 49"/>
            <p:cNvPicPr/>
            <p:nvPr/>
          </p:nvPicPr>
          <p:blipFill>
            <a:blip r:embed="rId31" cstate="print"/>
            <a:stretch>
              <a:fillRect/>
            </a:stretch>
          </p:blipFill>
          <p:spPr>
            <a:xfrm>
              <a:off x="8823615" y="6437693"/>
              <a:ext cx="119303" cy="117144"/>
            </a:xfrm>
            <a:prstGeom prst="rect">
              <a:avLst/>
            </a:prstGeom>
          </p:spPr>
        </p:pic>
        <p:pic>
          <p:nvPicPr>
            <p:cNvPr id="50" name="object 50"/>
            <p:cNvPicPr/>
            <p:nvPr/>
          </p:nvPicPr>
          <p:blipFill>
            <a:blip r:embed="rId32" cstate="print"/>
            <a:stretch>
              <a:fillRect/>
            </a:stretch>
          </p:blipFill>
          <p:spPr>
            <a:xfrm>
              <a:off x="8972903" y="6439728"/>
              <a:ext cx="77896" cy="111696"/>
            </a:xfrm>
            <a:prstGeom prst="rect">
              <a:avLst/>
            </a:prstGeom>
          </p:spPr>
        </p:pic>
        <p:sp>
          <p:nvSpPr>
            <p:cNvPr id="51" name="object 51"/>
            <p:cNvSpPr/>
            <p:nvPr/>
          </p:nvSpPr>
          <p:spPr>
            <a:xfrm>
              <a:off x="9135516" y="6488087"/>
              <a:ext cx="90805" cy="15875"/>
            </a:xfrm>
            <a:custGeom>
              <a:avLst/>
              <a:gdLst/>
              <a:ahLst/>
              <a:cxnLst/>
              <a:rect l="l" t="t" r="r" b="b"/>
              <a:pathLst>
                <a:path w="90804" h="15875">
                  <a:moveTo>
                    <a:pt x="90500" y="0"/>
                  </a:moveTo>
                  <a:lnTo>
                    <a:pt x="0" y="0"/>
                  </a:lnTo>
                  <a:lnTo>
                    <a:pt x="0" y="15862"/>
                  </a:lnTo>
                  <a:lnTo>
                    <a:pt x="90500" y="15862"/>
                  </a:lnTo>
                  <a:lnTo>
                    <a:pt x="90500" y="0"/>
                  </a:lnTo>
                  <a:close/>
                </a:path>
              </a:pathLst>
            </a:custGeom>
            <a:solidFill>
              <a:srgbClr val="ED1C24"/>
            </a:solidFill>
          </p:spPr>
          <p:txBody>
            <a:bodyPr wrap="square" lIns="0" tIns="0" rIns="0" bIns="0" rtlCol="0"/>
            <a:lstStyle/>
            <a:p>
              <a:endParaRPr/>
            </a:p>
          </p:txBody>
        </p:sp>
        <p:pic>
          <p:nvPicPr>
            <p:cNvPr id="52" name="object 52"/>
            <p:cNvPicPr/>
            <p:nvPr/>
          </p:nvPicPr>
          <p:blipFill>
            <a:blip r:embed="rId33" cstate="print"/>
            <a:stretch>
              <a:fillRect/>
            </a:stretch>
          </p:blipFill>
          <p:spPr>
            <a:xfrm>
              <a:off x="9291484" y="6437439"/>
              <a:ext cx="116001" cy="117906"/>
            </a:xfrm>
            <a:prstGeom prst="rect">
              <a:avLst/>
            </a:prstGeom>
          </p:spPr>
        </p:pic>
        <p:pic>
          <p:nvPicPr>
            <p:cNvPr id="53" name="object 53"/>
            <p:cNvPicPr/>
            <p:nvPr/>
          </p:nvPicPr>
          <p:blipFill>
            <a:blip r:embed="rId32" cstate="print"/>
            <a:stretch>
              <a:fillRect/>
            </a:stretch>
          </p:blipFill>
          <p:spPr>
            <a:xfrm>
              <a:off x="9438486" y="6439728"/>
              <a:ext cx="77896" cy="111696"/>
            </a:xfrm>
            <a:prstGeom prst="rect">
              <a:avLst/>
            </a:prstGeom>
          </p:spPr>
        </p:pic>
        <p:pic>
          <p:nvPicPr>
            <p:cNvPr id="54" name="object 54"/>
            <p:cNvPicPr/>
            <p:nvPr/>
          </p:nvPicPr>
          <p:blipFill>
            <a:blip r:embed="rId34" cstate="print"/>
            <a:stretch>
              <a:fillRect/>
            </a:stretch>
          </p:blipFill>
          <p:spPr>
            <a:xfrm>
              <a:off x="8457216" y="6626794"/>
              <a:ext cx="96075" cy="100774"/>
            </a:xfrm>
            <a:prstGeom prst="rect">
              <a:avLst/>
            </a:prstGeom>
          </p:spPr>
        </p:pic>
        <p:pic>
          <p:nvPicPr>
            <p:cNvPr id="55" name="object 55"/>
            <p:cNvPicPr/>
            <p:nvPr/>
          </p:nvPicPr>
          <p:blipFill>
            <a:blip r:embed="rId35" cstate="print"/>
            <a:stretch>
              <a:fillRect/>
            </a:stretch>
          </p:blipFill>
          <p:spPr>
            <a:xfrm>
              <a:off x="8582172" y="6617143"/>
              <a:ext cx="357205" cy="113093"/>
            </a:xfrm>
            <a:prstGeom prst="rect">
              <a:avLst/>
            </a:prstGeom>
          </p:spPr>
        </p:pic>
        <p:sp>
          <p:nvSpPr>
            <p:cNvPr id="56" name="object 56"/>
            <p:cNvSpPr/>
            <p:nvPr/>
          </p:nvSpPr>
          <p:spPr>
            <a:xfrm>
              <a:off x="8996302" y="6658780"/>
              <a:ext cx="30480" cy="30480"/>
            </a:xfrm>
            <a:custGeom>
              <a:avLst/>
              <a:gdLst/>
              <a:ahLst/>
              <a:cxnLst/>
              <a:rect l="l" t="t" r="r" b="b"/>
              <a:pathLst>
                <a:path w="30479" h="30479">
                  <a:moveTo>
                    <a:pt x="23495" y="0"/>
                  </a:moveTo>
                  <a:lnTo>
                    <a:pt x="6731" y="0"/>
                  </a:lnTo>
                  <a:lnTo>
                    <a:pt x="0" y="6718"/>
                  </a:lnTo>
                  <a:lnTo>
                    <a:pt x="0" y="23469"/>
                  </a:lnTo>
                  <a:lnTo>
                    <a:pt x="6731" y="30200"/>
                  </a:lnTo>
                  <a:lnTo>
                    <a:pt x="23495" y="30200"/>
                  </a:lnTo>
                  <a:lnTo>
                    <a:pt x="30213" y="23469"/>
                  </a:lnTo>
                  <a:lnTo>
                    <a:pt x="30213" y="15100"/>
                  </a:lnTo>
                  <a:lnTo>
                    <a:pt x="30213" y="6718"/>
                  </a:lnTo>
                  <a:lnTo>
                    <a:pt x="23495" y="0"/>
                  </a:lnTo>
                  <a:close/>
                </a:path>
              </a:pathLst>
            </a:custGeom>
            <a:solidFill>
              <a:srgbClr val="ED1C24"/>
            </a:solidFill>
          </p:spPr>
          <p:txBody>
            <a:bodyPr wrap="square" lIns="0" tIns="0" rIns="0" bIns="0" rtlCol="0"/>
            <a:lstStyle/>
            <a:p>
              <a:endParaRPr/>
            </a:p>
          </p:txBody>
        </p:sp>
        <p:pic>
          <p:nvPicPr>
            <p:cNvPr id="57" name="object 57"/>
            <p:cNvPicPr/>
            <p:nvPr/>
          </p:nvPicPr>
          <p:blipFill>
            <a:blip r:embed="rId36" cstate="print"/>
            <a:stretch>
              <a:fillRect/>
            </a:stretch>
          </p:blipFill>
          <p:spPr>
            <a:xfrm>
              <a:off x="9081543" y="6614858"/>
              <a:ext cx="238833" cy="117030"/>
            </a:xfrm>
            <a:prstGeom prst="rect">
              <a:avLst/>
            </a:prstGeom>
          </p:spPr>
        </p:pic>
      </p:grpSp>
      <p:grpSp>
        <p:nvGrpSpPr>
          <p:cNvPr id="58" name="object 58"/>
          <p:cNvGrpSpPr/>
          <p:nvPr/>
        </p:nvGrpSpPr>
        <p:grpSpPr>
          <a:xfrm>
            <a:off x="743013" y="3287522"/>
            <a:ext cx="6901815" cy="3549650"/>
            <a:chOff x="743013" y="3287522"/>
            <a:chExt cx="6901815" cy="3549650"/>
          </a:xfrm>
        </p:grpSpPr>
        <p:sp>
          <p:nvSpPr>
            <p:cNvPr id="59" name="object 59"/>
            <p:cNvSpPr/>
            <p:nvPr/>
          </p:nvSpPr>
          <p:spPr>
            <a:xfrm>
              <a:off x="6264059" y="3287522"/>
              <a:ext cx="1380490" cy="3549650"/>
            </a:xfrm>
            <a:custGeom>
              <a:avLst/>
              <a:gdLst/>
              <a:ahLst/>
              <a:cxnLst/>
              <a:rect l="l" t="t" r="r" b="b"/>
              <a:pathLst>
                <a:path w="1380490" h="3549650">
                  <a:moveTo>
                    <a:pt x="1380261" y="0"/>
                  </a:moveTo>
                  <a:lnTo>
                    <a:pt x="0" y="0"/>
                  </a:lnTo>
                  <a:lnTo>
                    <a:pt x="0" y="3549243"/>
                  </a:lnTo>
                  <a:lnTo>
                    <a:pt x="1380261" y="3549243"/>
                  </a:lnTo>
                  <a:lnTo>
                    <a:pt x="1380261" y="0"/>
                  </a:lnTo>
                  <a:close/>
                </a:path>
              </a:pathLst>
            </a:custGeom>
            <a:solidFill>
              <a:srgbClr val="F69679"/>
            </a:solidFill>
          </p:spPr>
          <p:txBody>
            <a:bodyPr wrap="square" lIns="0" tIns="0" rIns="0" bIns="0" rtlCol="0"/>
            <a:lstStyle/>
            <a:p>
              <a:endParaRPr/>
            </a:p>
          </p:txBody>
        </p:sp>
        <p:sp>
          <p:nvSpPr>
            <p:cNvPr id="60" name="object 60"/>
            <p:cNvSpPr/>
            <p:nvPr/>
          </p:nvSpPr>
          <p:spPr>
            <a:xfrm>
              <a:off x="4883797" y="3681882"/>
              <a:ext cx="1380490" cy="3155315"/>
            </a:xfrm>
            <a:custGeom>
              <a:avLst/>
              <a:gdLst/>
              <a:ahLst/>
              <a:cxnLst/>
              <a:rect l="l" t="t" r="r" b="b"/>
              <a:pathLst>
                <a:path w="1380489" h="3155315">
                  <a:moveTo>
                    <a:pt x="1380261" y="0"/>
                  </a:moveTo>
                  <a:lnTo>
                    <a:pt x="0" y="0"/>
                  </a:lnTo>
                  <a:lnTo>
                    <a:pt x="0" y="3154883"/>
                  </a:lnTo>
                  <a:lnTo>
                    <a:pt x="1380261" y="3154883"/>
                  </a:lnTo>
                  <a:lnTo>
                    <a:pt x="1380261" y="0"/>
                  </a:lnTo>
                  <a:close/>
                </a:path>
              </a:pathLst>
            </a:custGeom>
            <a:solidFill>
              <a:srgbClr val="F9AA8F"/>
            </a:solidFill>
          </p:spPr>
          <p:txBody>
            <a:bodyPr wrap="square" lIns="0" tIns="0" rIns="0" bIns="0" rtlCol="0"/>
            <a:lstStyle/>
            <a:p>
              <a:endParaRPr/>
            </a:p>
          </p:txBody>
        </p:sp>
        <p:sp>
          <p:nvSpPr>
            <p:cNvPr id="61" name="object 61"/>
            <p:cNvSpPr/>
            <p:nvPr/>
          </p:nvSpPr>
          <p:spPr>
            <a:xfrm>
              <a:off x="3503536" y="4076243"/>
              <a:ext cx="1380490" cy="2760980"/>
            </a:xfrm>
            <a:custGeom>
              <a:avLst/>
              <a:gdLst/>
              <a:ahLst/>
              <a:cxnLst/>
              <a:rect l="l" t="t" r="r" b="b"/>
              <a:pathLst>
                <a:path w="1380489" h="2760979">
                  <a:moveTo>
                    <a:pt x="1380261" y="0"/>
                  </a:moveTo>
                  <a:lnTo>
                    <a:pt x="0" y="0"/>
                  </a:lnTo>
                  <a:lnTo>
                    <a:pt x="0" y="2760522"/>
                  </a:lnTo>
                  <a:lnTo>
                    <a:pt x="1380261" y="2760522"/>
                  </a:lnTo>
                  <a:lnTo>
                    <a:pt x="1380261" y="0"/>
                  </a:lnTo>
                  <a:close/>
                </a:path>
              </a:pathLst>
            </a:custGeom>
            <a:solidFill>
              <a:srgbClr val="FBBEA7"/>
            </a:solidFill>
          </p:spPr>
          <p:txBody>
            <a:bodyPr wrap="square" lIns="0" tIns="0" rIns="0" bIns="0" rtlCol="0"/>
            <a:lstStyle/>
            <a:p>
              <a:endParaRPr/>
            </a:p>
          </p:txBody>
        </p:sp>
        <p:sp>
          <p:nvSpPr>
            <p:cNvPr id="62" name="object 62"/>
            <p:cNvSpPr/>
            <p:nvPr/>
          </p:nvSpPr>
          <p:spPr>
            <a:xfrm>
              <a:off x="2123274" y="4470603"/>
              <a:ext cx="1380490" cy="2366645"/>
            </a:xfrm>
            <a:custGeom>
              <a:avLst/>
              <a:gdLst/>
              <a:ahLst/>
              <a:cxnLst/>
              <a:rect l="l" t="t" r="r" b="b"/>
              <a:pathLst>
                <a:path w="1380489" h="2366645">
                  <a:moveTo>
                    <a:pt x="1380261" y="0"/>
                  </a:moveTo>
                  <a:lnTo>
                    <a:pt x="0" y="0"/>
                  </a:lnTo>
                  <a:lnTo>
                    <a:pt x="0" y="2366162"/>
                  </a:lnTo>
                  <a:lnTo>
                    <a:pt x="1380261" y="2366162"/>
                  </a:lnTo>
                  <a:lnTo>
                    <a:pt x="1380261" y="0"/>
                  </a:lnTo>
                  <a:close/>
                </a:path>
              </a:pathLst>
            </a:custGeom>
            <a:solidFill>
              <a:srgbClr val="FCD3C1"/>
            </a:solidFill>
          </p:spPr>
          <p:txBody>
            <a:bodyPr wrap="square" lIns="0" tIns="0" rIns="0" bIns="0" rtlCol="0"/>
            <a:lstStyle/>
            <a:p>
              <a:endParaRPr/>
            </a:p>
          </p:txBody>
        </p:sp>
        <p:sp>
          <p:nvSpPr>
            <p:cNvPr id="63" name="object 63"/>
            <p:cNvSpPr/>
            <p:nvPr/>
          </p:nvSpPr>
          <p:spPr>
            <a:xfrm>
              <a:off x="743013" y="4864963"/>
              <a:ext cx="1380490" cy="1972310"/>
            </a:xfrm>
            <a:custGeom>
              <a:avLst/>
              <a:gdLst/>
              <a:ahLst/>
              <a:cxnLst/>
              <a:rect l="l" t="t" r="r" b="b"/>
              <a:pathLst>
                <a:path w="1380489" h="1972309">
                  <a:moveTo>
                    <a:pt x="1380261" y="0"/>
                  </a:moveTo>
                  <a:lnTo>
                    <a:pt x="0" y="0"/>
                  </a:lnTo>
                  <a:lnTo>
                    <a:pt x="0" y="1971801"/>
                  </a:lnTo>
                  <a:lnTo>
                    <a:pt x="1380261" y="1971801"/>
                  </a:lnTo>
                  <a:lnTo>
                    <a:pt x="1380261" y="0"/>
                  </a:lnTo>
                  <a:close/>
                </a:path>
              </a:pathLst>
            </a:custGeom>
            <a:solidFill>
              <a:srgbClr val="FEE7DC"/>
            </a:solidFill>
          </p:spPr>
          <p:txBody>
            <a:bodyPr wrap="square" lIns="0" tIns="0" rIns="0" bIns="0" rtlCol="0"/>
            <a:lstStyle/>
            <a:p>
              <a:endParaRPr/>
            </a:p>
          </p:txBody>
        </p:sp>
        <p:pic>
          <p:nvPicPr>
            <p:cNvPr id="64" name="object 64"/>
            <p:cNvPicPr/>
            <p:nvPr/>
          </p:nvPicPr>
          <p:blipFill>
            <a:blip r:embed="rId37" cstate="print"/>
            <a:stretch>
              <a:fillRect/>
            </a:stretch>
          </p:blipFill>
          <p:spPr>
            <a:xfrm>
              <a:off x="2738285" y="4708648"/>
              <a:ext cx="146980" cy="1886328"/>
            </a:xfrm>
            <a:prstGeom prst="rect">
              <a:avLst/>
            </a:prstGeom>
          </p:spPr>
        </p:pic>
        <p:pic>
          <p:nvPicPr>
            <p:cNvPr id="65" name="object 65"/>
            <p:cNvPicPr/>
            <p:nvPr/>
          </p:nvPicPr>
          <p:blipFill>
            <a:blip r:embed="rId38" cstate="print"/>
            <a:stretch>
              <a:fillRect/>
            </a:stretch>
          </p:blipFill>
          <p:spPr>
            <a:xfrm>
              <a:off x="1247060" y="5059123"/>
              <a:ext cx="372837" cy="860064"/>
            </a:xfrm>
            <a:prstGeom prst="rect">
              <a:avLst/>
            </a:prstGeom>
          </p:spPr>
        </p:pic>
        <p:pic>
          <p:nvPicPr>
            <p:cNvPr id="66" name="object 66"/>
            <p:cNvPicPr/>
            <p:nvPr/>
          </p:nvPicPr>
          <p:blipFill>
            <a:blip r:embed="rId39" cstate="print"/>
            <a:stretch>
              <a:fillRect/>
            </a:stretch>
          </p:blipFill>
          <p:spPr>
            <a:xfrm>
              <a:off x="5494573" y="3985192"/>
              <a:ext cx="145771" cy="2413029"/>
            </a:xfrm>
            <a:prstGeom prst="rect">
              <a:avLst/>
            </a:prstGeom>
          </p:spPr>
        </p:pic>
        <p:pic>
          <p:nvPicPr>
            <p:cNvPr id="67" name="object 67"/>
            <p:cNvPicPr/>
            <p:nvPr/>
          </p:nvPicPr>
          <p:blipFill>
            <a:blip r:embed="rId40" cstate="print"/>
            <a:stretch>
              <a:fillRect/>
            </a:stretch>
          </p:blipFill>
          <p:spPr>
            <a:xfrm>
              <a:off x="6881797" y="3803612"/>
              <a:ext cx="145011" cy="685406"/>
            </a:xfrm>
            <a:prstGeom prst="rect">
              <a:avLst/>
            </a:prstGeom>
          </p:spPr>
        </p:pic>
        <p:pic>
          <p:nvPicPr>
            <p:cNvPr id="68" name="object 68"/>
            <p:cNvPicPr/>
            <p:nvPr/>
          </p:nvPicPr>
          <p:blipFill>
            <a:blip r:embed="rId41" cstate="print"/>
            <a:stretch>
              <a:fillRect/>
            </a:stretch>
          </p:blipFill>
          <p:spPr>
            <a:xfrm>
              <a:off x="7129437" y="4657560"/>
              <a:ext cx="106629" cy="139826"/>
            </a:xfrm>
            <a:prstGeom prst="rect">
              <a:avLst/>
            </a:prstGeom>
          </p:spPr>
        </p:pic>
        <p:pic>
          <p:nvPicPr>
            <p:cNvPr id="69" name="object 69"/>
            <p:cNvPicPr/>
            <p:nvPr/>
          </p:nvPicPr>
          <p:blipFill>
            <a:blip r:embed="rId42" cstate="print"/>
            <a:stretch>
              <a:fillRect/>
            </a:stretch>
          </p:blipFill>
          <p:spPr>
            <a:xfrm>
              <a:off x="7124274" y="4848519"/>
              <a:ext cx="125044" cy="128618"/>
            </a:xfrm>
            <a:prstGeom prst="rect">
              <a:avLst/>
            </a:prstGeom>
          </p:spPr>
        </p:pic>
        <p:pic>
          <p:nvPicPr>
            <p:cNvPr id="70" name="object 70"/>
            <p:cNvPicPr/>
            <p:nvPr/>
          </p:nvPicPr>
          <p:blipFill>
            <a:blip r:embed="rId43" cstate="print"/>
            <a:stretch>
              <a:fillRect/>
            </a:stretch>
          </p:blipFill>
          <p:spPr>
            <a:xfrm>
              <a:off x="7111781" y="5025900"/>
              <a:ext cx="142252" cy="137236"/>
            </a:xfrm>
            <a:prstGeom prst="rect">
              <a:avLst/>
            </a:prstGeom>
          </p:spPr>
        </p:pic>
        <p:pic>
          <p:nvPicPr>
            <p:cNvPr id="71" name="object 71"/>
            <p:cNvPicPr/>
            <p:nvPr/>
          </p:nvPicPr>
          <p:blipFill>
            <a:blip r:embed="rId44" cstate="print"/>
            <a:stretch>
              <a:fillRect/>
            </a:stretch>
          </p:blipFill>
          <p:spPr>
            <a:xfrm>
              <a:off x="7112535" y="5206955"/>
              <a:ext cx="139369" cy="140131"/>
            </a:xfrm>
            <a:prstGeom prst="rect">
              <a:avLst/>
            </a:prstGeom>
          </p:spPr>
        </p:pic>
        <p:pic>
          <p:nvPicPr>
            <p:cNvPr id="72" name="object 72"/>
            <p:cNvPicPr/>
            <p:nvPr/>
          </p:nvPicPr>
          <p:blipFill>
            <a:blip r:embed="rId45" cstate="print"/>
            <a:stretch>
              <a:fillRect/>
            </a:stretch>
          </p:blipFill>
          <p:spPr>
            <a:xfrm>
              <a:off x="6880586" y="4657704"/>
              <a:ext cx="141960" cy="141046"/>
            </a:xfrm>
            <a:prstGeom prst="rect">
              <a:avLst/>
            </a:prstGeom>
          </p:spPr>
        </p:pic>
        <p:pic>
          <p:nvPicPr>
            <p:cNvPr id="73" name="object 73"/>
            <p:cNvPicPr/>
            <p:nvPr/>
          </p:nvPicPr>
          <p:blipFill>
            <a:blip r:embed="rId46" cstate="print"/>
            <a:stretch>
              <a:fillRect/>
            </a:stretch>
          </p:blipFill>
          <p:spPr>
            <a:xfrm>
              <a:off x="6883477" y="4841655"/>
              <a:ext cx="138925" cy="139369"/>
            </a:xfrm>
            <a:prstGeom prst="rect">
              <a:avLst/>
            </a:prstGeom>
          </p:spPr>
        </p:pic>
        <p:pic>
          <p:nvPicPr>
            <p:cNvPr id="74" name="object 74"/>
            <p:cNvPicPr/>
            <p:nvPr/>
          </p:nvPicPr>
          <p:blipFill>
            <a:blip r:embed="rId43" cstate="print"/>
            <a:stretch>
              <a:fillRect/>
            </a:stretch>
          </p:blipFill>
          <p:spPr>
            <a:xfrm>
              <a:off x="6883181" y="5025900"/>
              <a:ext cx="142252" cy="137236"/>
            </a:xfrm>
            <a:prstGeom prst="rect">
              <a:avLst/>
            </a:prstGeom>
          </p:spPr>
        </p:pic>
        <p:pic>
          <p:nvPicPr>
            <p:cNvPr id="75" name="object 75"/>
            <p:cNvPicPr/>
            <p:nvPr/>
          </p:nvPicPr>
          <p:blipFill>
            <a:blip r:embed="rId44" cstate="print"/>
            <a:stretch>
              <a:fillRect/>
            </a:stretch>
          </p:blipFill>
          <p:spPr>
            <a:xfrm>
              <a:off x="6883935" y="5206955"/>
              <a:ext cx="139369" cy="140131"/>
            </a:xfrm>
            <a:prstGeom prst="rect">
              <a:avLst/>
            </a:prstGeom>
          </p:spPr>
        </p:pic>
        <p:pic>
          <p:nvPicPr>
            <p:cNvPr id="76" name="object 76"/>
            <p:cNvPicPr/>
            <p:nvPr/>
          </p:nvPicPr>
          <p:blipFill>
            <a:blip r:embed="rId47" cstate="print"/>
            <a:stretch>
              <a:fillRect/>
            </a:stretch>
          </p:blipFill>
          <p:spPr>
            <a:xfrm>
              <a:off x="6653961" y="4662576"/>
              <a:ext cx="144856" cy="684510"/>
            </a:xfrm>
            <a:prstGeom prst="rect">
              <a:avLst/>
            </a:prstGeom>
          </p:spPr>
        </p:pic>
        <p:pic>
          <p:nvPicPr>
            <p:cNvPr id="77" name="object 77"/>
            <p:cNvPicPr/>
            <p:nvPr/>
          </p:nvPicPr>
          <p:blipFill>
            <a:blip r:embed="rId48" cstate="print"/>
            <a:stretch>
              <a:fillRect/>
            </a:stretch>
          </p:blipFill>
          <p:spPr>
            <a:xfrm>
              <a:off x="4206250" y="4311205"/>
              <a:ext cx="144843" cy="844435"/>
            </a:xfrm>
            <a:prstGeom prst="rect">
              <a:avLst/>
            </a:prstGeom>
          </p:spPr>
        </p:pic>
        <p:pic>
          <p:nvPicPr>
            <p:cNvPr id="78" name="object 78"/>
            <p:cNvPicPr/>
            <p:nvPr/>
          </p:nvPicPr>
          <p:blipFill>
            <a:blip r:embed="rId49" cstate="print"/>
            <a:stretch>
              <a:fillRect/>
            </a:stretch>
          </p:blipFill>
          <p:spPr>
            <a:xfrm>
              <a:off x="3977941" y="4314558"/>
              <a:ext cx="146532" cy="1539934"/>
            </a:xfrm>
            <a:prstGeom prst="rect">
              <a:avLst/>
            </a:prstGeom>
          </p:spPr>
        </p:pic>
        <p:pic>
          <p:nvPicPr>
            <p:cNvPr id="79" name="object 79"/>
            <p:cNvPicPr/>
            <p:nvPr/>
          </p:nvPicPr>
          <p:blipFill>
            <a:blip r:embed="rId50" cstate="print"/>
            <a:stretch>
              <a:fillRect/>
            </a:stretch>
          </p:blipFill>
          <p:spPr>
            <a:xfrm>
              <a:off x="1483728" y="5998727"/>
              <a:ext cx="132067" cy="134962"/>
            </a:xfrm>
            <a:prstGeom prst="rect">
              <a:avLst/>
            </a:prstGeom>
          </p:spPr>
        </p:pic>
        <p:sp>
          <p:nvSpPr>
            <p:cNvPr id="80" name="object 80"/>
            <p:cNvSpPr/>
            <p:nvPr/>
          </p:nvSpPr>
          <p:spPr>
            <a:xfrm>
              <a:off x="1531557" y="6184931"/>
              <a:ext cx="31750" cy="31750"/>
            </a:xfrm>
            <a:custGeom>
              <a:avLst/>
              <a:gdLst/>
              <a:ahLst/>
              <a:cxnLst/>
              <a:rect l="l" t="t" r="r" b="b"/>
              <a:pathLst>
                <a:path w="31750" h="31750">
                  <a:moveTo>
                    <a:pt x="24676" y="0"/>
                  </a:moveTo>
                  <a:lnTo>
                    <a:pt x="7162" y="0"/>
                  </a:lnTo>
                  <a:lnTo>
                    <a:pt x="0" y="7150"/>
                  </a:lnTo>
                  <a:lnTo>
                    <a:pt x="0" y="24523"/>
                  </a:lnTo>
                  <a:lnTo>
                    <a:pt x="7162" y="31673"/>
                  </a:lnTo>
                  <a:lnTo>
                    <a:pt x="24536" y="31673"/>
                  </a:lnTo>
                  <a:lnTo>
                    <a:pt x="31686" y="24523"/>
                  </a:lnTo>
                  <a:lnTo>
                    <a:pt x="31686" y="15836"/>
                  </a:lnTo>
                  <a:lnTo>
                    <a:pt x="31686" y="7010"/>
                  </a:lnTo>
                  <a:lnTo>
                    <a:pt x="24676" y="0"/>
                  </a:lnTo>
                  <a:close/>
                </a:path>
              </a:pathLst>
            </a:custGeom>
            <a:solidFill>
              <a:srgbClr val="231F20"/>
            </a:solidFill>
          </p:spPr>
          <p:txBody>
            <a:bodyPr wrap="square" lIns="0" tIns="0" rIns="0" bIns="0" rtlCol="0"/>
            <a:lstStyle/>
            <a:p>
              <a:endParaRPr/>
            </a:p>
          </p:txBody>
        </p:sp>
        <p:pic>
          <p:nvPicPr>
            <p:cNvPr id="81" name="object 81"/>
            <p:cNvPicPr/>
            <p:nvPr/>
          </p:nvPicPr>
          <p:blipFill>
            <a:blip r:embed="rId51" cstate="print"/>
            <a:stretch>
              <a:fillRect/>
            </a:stretch>
          </p:blipFill>
          <p:spPr>
            <a:xfrm>
              <a:off x="1478860" y="6268623"/>
              <a:ext cx="139827" cy="139369"/>
            </a:xfrm>
            <a:prstGeom prst="rect">
              <a:avLst/>
            </a:prstGeom>
          </p:spPr>
        </p:pic>
        <p:pic>
          <p:nvPicPr>
            <p:cNvPr id="82" name="object 82"/>
            <p:cNvPicPr/>
            <p:nvPr/>
          </p:nvPicPr>
          <p:blipFill>
            <a:blip r:embed="rId52" cstate="print"/>
            <a:stretch>
              <a:fillRect/>
            </a:stretch>
          </p:blipFill>
          <p:spPr>
            <a:xfrm>
              <a:off x="1475199" y="6442978"/>
              <a:ext cx="142875" cy="139369"/>
            </a:xfrm>
            <a:prstGeom prst="rect">
              <a:avLst/>
            </a:prstGeom>
          </p:spPr>
        </p:pic>
        <p:pic>
          <p:nvPicPr>
            <p:cNvPr id="83" name="object 83"/>
            <p:cNvPicPr/>
            <p:nvPr/>
          </p:nvPicPr>
          <p:blipFill>
            <a:blip r:embed="rId53" cstate="print"/>
            <a:stretch>
              <a:fillRect/>
            </a:stretch>
          </p:blipFill>
          <p:spPr>
            <a:xfrm>
              <a:off x="1248271" y="5993244"/>
              <a:ext cx="143040" cy="665764"/>
            </a:xfrm>
            <a:prstGeom prst="rect">
              <a:avLst/>
            </a:prstGeom>
          </p:spPr>
        </p:pic>
      </p:grpSp>
      <p:grpSp>
        <p:nvGrpSpPr>
          <p:cNvPr id="84" name="object 84"/>
          <p:cNvGrpSpPr/>
          <p:nvPr/>
        </p:nvGrpSpPr>
        <p:grpSpPr>
          <a:xfrm>
            <a:off x="6550460" y="1858562"/>
            <a:ext cx="803275" cy="1121410"/>
            <a:chOff x="6550460" y="1858562"/>
            <a:chExt cx="803275" cy="1121410"/>
          </a:xfrm>
        </p:grpSpPr>
        <p:pic>
          <p:nvPicPr>
            <p:cNvPr id="85" name="object 85"/>
            <p:cNvPicPr/>
            <p:nvPr/>
          </p:nvPicPr>
          <p:blipFill>
            <a:blip r:embed="rId54" cstate="print"/>
            <a:stretch>
              <a:fillRect/>
            </a:stretch>
          </p:blipFill>
          <p:spPr>
            <a:xfrm>
              <a:off x="7107612" y="2109024"/>
              <a:ext cx="145465" cy="870268"/>
            </a:xfrm>
            <a:prstGeom prst="rect">
              <a:avLst/>
            </a:prstGeom>
          </p:spPr>
        </p:pic>
        <p:pic>
          <p:nvPicPr>
            <p:cNvPr id="86" name="object 86"/>
            <p:cNvPicPr/>
            <p:nvPr/>
          </p:nvPicPr>
          <p:blipFill>
            <a:blip r:embed="rId55" cstate="print"/>
            <a:stretch>
              <a:fillRect/>
            </a:stretch>
          </p:blipFill>
          <p:spPr>
            <a:xfrm>
              <a:off x="6879780" y="2108263"/>
              <a:ext cx="141795" cy="871195"/>
            </a:xfrm>
            <a:prstGeom prst="rect">
              <a:avLst/>
            </a:prstGeom>
          </p:spPr>
        </p:pic>
        <p:pic>
          <p:nvPicPr>
            <p:cNvPr id="87" name="object 87"/>
            <p:cNvPicPr/>
            <p:nvPr/>
          </p:nvPicPr>
          <p:blipFill>
            <a:blip r:embed="rId56" cstate="print"/>
            <a:stretch>
              <a:fillRect/>
            </a:stretch>
          </p:blipFill>
          <p:spPr>
            <a:xfrm>
              <a:off x="6649491" y="2107958"/>
              <a:ext cx="147749" cy="871792"/>
            </a:xfrm>
            <a:prstGeom prst="rect">
              <a:avLst/>
            </a:prstGeom>
          </p:spPr>
        </p:pic>
        <p:sp>
          <p:nvSpPr>
            <p:cNvPr id="88" name="object 88"/>
            <p:cNvSpPr/>
            <p:nvPr/>
          </p:nvSpPr>
          <p:spPr>
            <a:xfrm>
              <a:off x="6556810" y="1965095"/>
              <a:ext cx="790575" cy="118745"/>
            </a:xfrm>
            <a:custGeom>
              <a:avLst/>
              <a:gdLst/>
              <a:ahLst/>
              <a:cxnLst/>
              <a:rect l="l" t="t" r="r" b="b"/>
              <a:pathLst>
                <a:path w="790575" h="118744">
                  <a:moveTo>
                    <a:pt x="0" y="118363"/>
                  </a:moveTo>
                  <a:lnTo>
                    <a:pt x="0" y="0"/>
                  </a:lnTo>
                  <a:lnTo>
                    <a:pt x="790105" y="0"/>
                  </a:lnTo>
                  <a:lnTo>
                    <a:pt x="790105" y="118363"/>
                  </a:lnTo>
                </a:path>
              </a:pathLst>
            </a:custGeom>
            <a:ln w="12700">
              <a:solidFill>
                <a:srgbClr val="ED1C24"/>
              </a:solidFill>
            </a:ln>
          </p:spPr>
          <p:txBody>
            <a:bodyPr wrap="square" lIns="0" tIns="0" rIns="0" bIns="0" rtlCol="0"/>
            <a:lstStyle/>
            <a:p>
              <a:endParaRPr/>
            </a:p>
          </p:txBody>
        </p:sp>
        <p:sp>
          <p:nvSpPr>
            <p:cNvPr id="89" name="object 89"/>
            <p:cNvSpPr/>
            <p:nvPr/>
          </p:nvSpPr>
          <p:spPr>
            <a:xfrm>
              <a:off x="6951866" y="1858562"/>
              <a:ext cx="0" cy="109855"/>
            </a:xfrm>
            <a:custGeom>
              <a:avLst/>
              <a:gdLst/>
              <a:ahLst/>
              <a:cxnLst/>
              <a:rect l="l" t="t" r="r" b="b"/>
              <a:pathLst>
                <a:path h="109855">
                  <a:moveTo>
                    <a:pt x="0" y="109486"/>
                  </a:moveTo>
                  <a:lnTo>
                    <a:pt x="0" y="0"/>
                  </a:lnTo>
                </a:path>
              </a:pathLst>
            </a:custGeom>
            <a:ln w="12700">
              <a:solidFill>
                <a:srgbClr val="ED1C24"/>
              </a:solidFill>
            </a:ln>
          </p:spPr>
          <p:txBody>
            <a:bodyPr wrap="square" lIns="0" tIns="0" rIns="0" bIns="0" rtlCol="0"/>
            <a:lstStyle/>
            <a:p>
              <a:endParaRPr/>
            </a:p>
          </p:txBody>
        </p:sp>
      </p:grpSp>
      <p:pic>
        <p:nvPicPr>
          <p:cNvPr id="90" name="object 90"/>
          <p:cNvPicPr/>
          <p:nvPr/>
        </p:nvPicPr>
        <p:blipFill>
          <a:blip r:embed="rId57" cstate="print"/>
          <a:stretch>
            <a:fillRect/>
          </a:stretch>
        </p:blipFill>
        <p:spPr>
          <a:xfrm>
            <a:off x="6732418" y="1636339"/>
            <a:ext cx="436825" cy="140576"/>
          </a:xfrm>
          <a:prstGeom prst="rect">
            <a:avLst/>
          </a:prstGeom>
        </p:spPr>
      </p:pic>
      <p:grpSp>
        <p:nvGrpSpPr>
          <p:cNvPr id="91" name="object 91"/>
          <p:cNvGrpSpPr/>
          <p:nvPr/>
        </p:nvGrpSpPr>
        <p:grpSpPr>
          <a:xfrm>
            <a:off x="8509531" y="2184689"/>
            <a:ext cx="746125" cy="109855"/>
            <a:chOff x="8509531" y="2184689"/>
            <a:chExt cx="746125" cy="109855"/>
          </a:xfrm>
        </p:grpSpPr>
        <p:pic>
          <p:nvPicPr>
            <p:cNvPr id="92" name="object 92"/>
            <p:cNvPicPr/>
            <p:nvPr/>
          </p:nvPicPr>
          <p:blipFill>
            <a:blip r:embed="rId58" cstate="print"/>
            <a:stretch>
              <a:fillRect/>
            </a:stretch>
          </p:blipFill>
          <p:spPr>
            <a:xfrm>
              <a:off x="8509531" y="2184689"/>
              <a:ext cx="110045" cy="109283"/>
            </a:xfrm>
            <a:prstGeom prst="rect">
              <a:avLst/>
            </a:prstGeom>
          </p:spPr>
        </p:pic>
        <p:pic>
          <p:nvPicPr>
            <p:cNvPr id="93" name="object 93"/>
            <p:cNvPicPr/>
            <p:nvPr/>
          </p:nvPicPr>
          <p:blipFill>
            <a:blip r:embed="rId59" cstate="print"/>
            <a:stretch>
              <a:fillRect/>
            </a:stretch>
          </p:blipFill>
          <p:spPr>
            <a:xfrm>
              <a:off x="8645671" y="2193187"/>
              <a:ext cx="101676" cy="96342"/>
            </a:xfrm>
            <a:prstGeom prst="rect">
              <a:avLst/>
            </a:prstGeom>
          </p:spPr>
        </p:pic>
        <p:pic>
          <p:nvPicPr>
            <p:cNvPr id="94" name="object 94"/>
            <p:cNvPicPr/>
            <p:nvPr/>
          </p:nvPicPr>
          <p:blipFill>
            <a:blip r:embed="rId60" cstate="print"/>
            <a:stretch>
              <a:fillRect/>
            </a:stretch>
          </p:blipFill>
          <p:spPr>
            <a:xfrm>
              <a:off x="8783223" y="2187091"/>
              <a:ext cx="75006" cy="107010"/>
            </a:xfrm>
            <a:prstGeom prst="rect">
              <a:avLst/>
            </a:prstGeom>
          </p:spPr>
        </p:pic>
        <p:sp>
          <p:nvSpPr>
            <p:cNvPr id="95" name="object 95"/>
            <p:cNvSpPr/>
            <p:nvPr/>
          </p:nvSpPr>
          <p:spPr>
            <a:xfrm>
              <a:off x="8893454" y="2229751"/>
              <a:ext cx="109220" cy="17780"/>
            </a:xfrm>
            <a:custGeom>
              <a:avLst/>
              <a:gdLst/>
              <a:ahLst/>
              <a:cxnLst/>
              <a:rect l="l" t="t" r="r" b="b"/>
              <a:pathLst>
                <a:path w="109220" h="17780">
                  <a:moveTo>
                    <a:pt x="108762" y="0"/>
                  </a:moveTo>
                  <a:lnTo>
                    <a:pt x="104114" y="0"/>
                  </a:lnTo>
                  <a:lnTo>
                    <a:pt x="104114" y="1270"/>
                  </a:lnTo>
                  <a:lnTo>
                    <a:pt x="4648" y="1270"/>
                  </a:lnTo>
                  <a:lnTo>
                    <a:pt x="4648" y="0"/>
                  </a:lnTo>
                  <a:lnTo>
                    <a:pt x="0" y="0"/>
                  </a:lnTo>
                  <a:lnTo>
                    <a:pt x="0" y="1270"/>
                  </a:lnTo>
                  <a:lnTo>
                    <a:pt x="0" y="16510"/>
                  </a:lnTo>
                  <a:lnTo>
                    <a:pt x="0" y="17780"/>
                  </a:lnTo>
                  <a:lnTo>
                    <a:pt x="3962" y="17780"/>
                  </a:lnTo>
                  <a:lnTo>
                    <a:pt x="3962" y="16510"/>
                  </a:lnTo>
                  <a:lnTo>
                    <a:pt x="104813" y="16510"/>
                  </a:lnTo>
                  <a:lnTo>
                    <a:pt x="104813" y="17780"/>
                  </a:lnTo>
                  <a:lnTo>
                    <a:pt x="108762" y="17780"/>
                  </a:lnTo>
                  <a:lnTo>
                    <a:pt x="108762" y="16510"/>
                  </a:lnTo>
                  <a:lnTo>
                    <a:pt x="108762" y="1270"/>
                  </a:lnTo>
                  <a:lnTo>
                    <a:pt x="108762" y="0"/>
                  </a:lnTo>
                  <a:close/>
                </a:path>
              </a:pathLst>
            </a:custGeom>
            <a:solidFill>
              <a:srgbClr val="ED1C24"/>
            </a:solidFill>
          </p:spPr>
          <p:txBody>
            <a:bodyPr wrap="square" lIns="0" tIns="0" rIns="0" bIns="0" rtlCol="0"/>
            <a:lstStyle/>
            <a:p>
              <a:endParaRPr/>
            </a:p>
          </p:txBody>
        </p:sp>
        <p:pic>
          <p:nvPicPr>
            <p:cNvPr id="96" name="object 96"/>
            <p:cNvPicPr/>
            <p:nvPr/>
          </p:nvPicPr>
          <p:blipFill>
            <a:blip r:embed="rId34" cstate="print"/>
            <a:stretch>
              <a:fillRect/>
            </a:stretch>
          </p:blipFill>
          <p:spPr>
            <a:xfrm>
              <a:off x="9028716" y="2191925"/>
              <a:ext cx="96075" cy="100774"/>
            </a:xfrm>
            <a:prstGeom prst="rect">
              <a:avLst/>
            </a:prstGeom>
          </p:spPr>
        </p:pic>
        <p:pic>
          <p:nvPicPr>
            <p:cNvPr id="97" name="object 97"/>
            <p:cNvPicPr/>
            <p:nvPr/>
          </p:nvPicPr>
          <p:blipFill>
            <a:blip r:embed="rId61" cstate="print"/>
            <a:stretch>
              <a:fillRect/>
            </a:stretch>
          </p:blipFill>
          <p:spPr>
            <a:xfrm>
              <a:off x="9153671" y="2193187"/>
              <a:ext cx="101676" cy="96342"/>
            </a:xfrm>
            <a:prstGeom prst="rect">
              <a:avLst/>
            </a:prstGeom>
          </p:spPr>
        </p:pic>
      </p:grpSp>
      <p:pic>
        <p:nvPicPr>
          <p:cNvPr id="98" name="object 98"/>
          <p:cNvPicPr/>
          <p:nvPr/>
        </p:nvPicPr>
        <p:blipFill>
          <a:blip r:embed="rId62" cstate="print"/>
          <a:stretch>
            <a:fillRect/>
          </a:stretch>
        </p:blipFill>
        <p:spPr>
          <a:xfrm>
            <a:off x="8009152" y="2381794"/>
            <a:ext cx="1749878" cy="120459"/>
          </a:xfrm>
          <a:prstGeom prst="rect">
            <a:avLst/>
          </a:prstGeom>
        </p:spPr>
      </p:pic>
      <p:sp>
        <p:nvSpPr>
          <p:cNvPr id="99" name="object 99"/>
          <p:cNvSpPr/>
          <p:nvPr/>
        </p:nvSpPr>
        <p:spPr>
          <a:xfrm>
            <a:off x="8441449" y="1053172"/>
            <a:ext cx="134620" cy="321310"/>
          </a:xfrm>
          <a:custGeom>
            <a:avLst/>
            <a:gdLst/>
            <a:ahLst/>
            <a:cxnLst/>
            <a:rect l="l" t="t" r="r" b="b"/>
            <a:pathLst>
              <a:path w="134620" h="321309">
                <a:moveTo>
                  <a:pt x="134442" y="0"/>
                </a:moveTo>
                <a:lnTo>
                  <a:pt x="0" y="0"/>
                </a:lnTo>
                <a:lnTo>
                  <a:pt x="0" y="34290"/>
                </a:lnTo>
                <a:lnTo>
                  <a:pt x="0" y="321310"/>
                </a:lnTo>
                <a:lnTo>
                  <a:pt x="35852" y="321310"/>
                </a:lnTo>
                <a:lnTo>
                  <a:pt x="35852" y="34290"/>
                </a:lnTo>
                <a:lnTo>
                  <a:pt x="134442" y="34290"/>
                </a:lnTo>
                <a:lnTo>
                  <a:pt x="134442" y="0"/>
                </a:lnTo>
                <a:close/>
              </a:path>
            </a:pathLst>
          </a:custGeom>
          <a:solidFill>
            <a:srgbClr val="ED1C24"/>
          </a:solidFill>
        </p:spPr>
        <p:txBody>
          <a:bodyPr wrap="square" lIns="0" tIns="0" rIns="0" bIns="0" rtlCol="0"/>
          <a:lstStyle/>
          <a:p>
            <a:endParaRPr/>
          </a:p>
        </p:txBody>
      </p:sp>
      <p:sp>
        <p:nvSpPr>
          <p:cNvPr id="100" name="object 100"/>
          <p:cNvSpPr/>
          <p:nvPr/>
        </p:nvSpPr>
        <p:spPr>
          <a:xfrm>
            <a:off x="8672690" y="1102016"/>
            <a:ext cx="339090" cy="323215"/>
          </a:xfrm>
          <a:custGeom>
            <a:avLst/>
            <a:gdLst/>
            <a:ahLst/>
            <a:cxnLst/>
            <a:rect l="l" t="t" r="r" b="b"/>
            <a:pathLst>
              <a:path w="339090" h="323215">
                <a:moveTo>
                  <a:pt x="338785" y="0"/>
                </a:moveTo>
                <a:lnTo>
                  <a:pt x="254533" y="0"/>
                </a:lnTo>
                <a:lnTo>
                  <a:pt x="254533" y="34061"/>
                </a:lnTo>
                <a:lnTo>
                  <a:pt x="254533" y="288607"/>
                </a:lnTo>
                <a:lnTo>
                  <a:pt x="190004" y="288607"/>
                </a:lnTo>
                <a:lnTo>
                  <a:pt x="190004" y="34061"/>
                </a:lnTo>
                <a:lnTo>
                  <a:pt x="254533" y="34061"/>
                </a:lnTo>
                <a:lnTo>
                  <a:pt x="254533" y="0"/>
                </a:lnTo>
                <a:lnTo>
                  <a:pt x="148780" y="0"/>
                </a:lnTo>
                <a:lnTo>
                  <a:pt x="148780" y="34061"/>
                </a:lnTo>
                <a:lnTo>
                  <a:pt x="148780" y="288607"/>
                </a:lnTo>
                <a:lnTo>
                  <a:pt x="84251" y="288607"/>
                </a:lnTo>
                <a:lnTo>
                  <a:pt x="84251" y="34061"/>
                </a:lnTo>
                <a:lnTo>
                  <a:pt x="148780" y="34061"/>
                </a:lnTo>
                <a:lnTo>
                  <a:pt x="148780" y="0"/>
                </a:lnTo>
                <a:lnTo>
                  <a:pt x="0" y="0"/>
                </a:lnTo>
                <a:lnTo>
                  <a:pt x="0" y="34061"/>
                </a:lnTo>
                <a:lnTo>
                  <a:pt x="43014" y="34061"/>
                </a:lnTo>
                <a:lnTo>
                  <a:pt x="43014" y="288607"/>
                </a:lnTo>
                <a:lnTo>
                  <a:pt x="0" y="288607"/>
                </a:lnTo>
                <a:lnTo>
                  <a:pt x="0" y="322656"/>
                </a:lnTo>
                <a:lnTo>
                  <a:pt x="338785" y="322656"/>
                </a:lnTo>
                <a:lnTo>
                  <a:pt x="338785" y="288607"/>
                </a:lnTo>
                <a:lnTo>
                  <a:pt x="295757" y="288607"/>
                </a:lnTo>
                <a:lnTo>
                  <a:pt x="295757" y="34061"/>
                </a:lnTo>
                <a:lnTo>
                  <a:pt x="338785" y="34061"/>
                </a:lnTo>
                <a:lnTo>
                  <a:pt x="338785" y="0"/>
                </a:lnTo>
                <a:close/>
              </a:path>
            </a:pathLst>
          </a:custGeom>
          <a:solidFill>
            <a:srgbClr val="ED1C24"/>
          </a:solidFill>
        </p:spPr>
        <p:txBody>
          <a:bodyPr wrap="square" lIns="0" tIns="0" rIns="0" bIns="0" rtlCol="0"/>
          <a:lstStyle/>
          <a:p>
            <a:endParaRPr/>
          </a:p>
        </p:txBody>
      </p:sp>
      <p:sp>
        <p:nvSpPr>
          <p:cNvPr id="101" name="object 101"/>
          <p:cNvSpPr/>
          <p:nvPr/>
        </p:nvSpPr>
        <p:spPr>
          <a:xfrm>
            <a:off x="9108262" y="1150416"/>
            <a:ext cx="134620" cy="321310"/>
          </a:xfrm>
          <a:custGeom>
            <a:avLst/>
            <a:gdLst/>
            <a:ahLst/>
            <a:cxnLst/>
            <a:rect l="l" t="t" r="r" b="b"/>
            <a:pathLst>
              <a:path w="134620" h="321309">
                <a:moveTo>
                  <a:pt x="134442" y="0"/>
                </a:moveTo>
                <a:lnTo>
                  <a:pt x="98590" y="0"/>
                </a:lnTo>
                <a:lnTo>
                  <a:pt x="98590" y="287020"/>
                </a:lnTo>
                <a:lnTo>
                  <a:pt x="0" y="287020"/>
                </a:lnTo>
                <a:lnTo>
                  <a:pt x="0" y="321310"/>
                </a:lnTo>
                <a:lnTo>
                  <a:pt x="134442" y="321310"/>
                </a:lnTo>
                <a:lnTo>
                  <a:pt x="134442" y="287020"/>
                </a:lnTo>
                <a:lnTo>
                  <a:pt x="134442" y="0"/>
                </a:lnTo>
                <a:close/>
              </a:path>
            </a:pathLst>
          </a:custGeom>
          <a:solidFill>
            <a:srgbClr val="ED1C24"/>
          </a:solidFill>
        </p:spPr>
        <p:txBody>
          <a:bodyPr wrap="square" lIns="0" tIns="0" rIns="0" bIns="0" rtlCol="0"/>
          <a:lstStyle/>
          <a:p>
            <a:endParaRPr/>
          </a:p>
        </p:txBody>
      </p:sp>
      <p:pic>
        <p:nvPicPr>
          <p:cNvPr id="102" name="object 102"/>
          <p:cNvPicPr/>
          <p:nvPr/>
        </p:nvPicPr>
        <p:blipFill>
          <a:blip r:embed="rId63" cstate="print"/>
          <a:stretch>
            <a:fillRect/>
          </a:stretch>
        </p:blipFill>
        <p:spPr>
          <a:xfrm>
            <a:off x="8017516" y="1597367"/>
            <a:ext cx="1731016" cy="414087"/>
          </a:xfrm>
          <a:prstGeom prst="rect">
            <a:avLst/>
          </a:prstGeom>
        </p:spPr>
      </p:pic>
      <p:sp>
        <p:nvSpPr>
          <p:cNvPr id="103" name="object 103"/>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9999" y="1767878"/>
            <a:ext cx="8214359" cy="0"/>
          </a:xfrm>
          <a:custGeom>
            <a:avLst/>
            <a:gdLst/>
            <a:ahLst/>
            <a:cxnLst/>
            <a:rect l="l" t="t" r="r" b="b"/>
            <a:pathLst>
              <a:path w="8214359">
                <a:moveTo>
                  <a:pt x="0" y="0"/>
                </a:moveTo>
                <a:lnTo>
                  <a:pt x="8214283" y="0"/>
                </a:lnTo>
              </a:path>
            </a:pathLst>
          </a:custGeom>
          <a:ln w="12700">
            <a:solidFill>
              <a:srgbClr val="ED1C24"/>
            </a:solidFill>
          </a:ln>
        </p:spPr>
        <p:txBody>
          <a:bodyPr wrap="square" lIns="0" tIns="0" rIns="0" bIns="0" rtlCol="0"/>
          <a:lstStyle/>
          <a:p>
            <a:endParaRPr/>
          </a:p>
        </p:txBody>
      </p:sp>
      <p:sp>
        <p:nvSpPr>
          <p:cNvPr id="3" name="object 3"/>
          <p:cNvSpPr txBox="1">
            <a:spLocks noGrp="1"/>
          </p:cNvSpPr>
          <p:nvPr>
            <p:ph type="title"/>
          </p:nvPr>
        </p:nvSpPr>
        <p:spPr>
          <a:xfrm>
            <a:off x="844636" y="574750"/>
            <a:ext cx="4121064" cy="406400"/>
          </a:xfrm>
          <a:prstGeom prst="rect">
            <a:avLst/>
          </a:prstGeom>
        </p:spPr>
        <p:txBody>
          <a:bodyPr vert="horz" wrap="square" lIns="0" tIns="12700" rIns="0" bIns="0" rtlCol="0">
            <a:spAutoFit/>
          </a:bodyPr>
          <a:lstStyle/>
          <a:p>
            <a:pPr marL="12700">
              <a:lnSpc>
                <a:spcPct val="100000"/>
              </a:lnSpc>
              <a:spcBef>
                <a:spcPts val="100"/>
              </a:spcBef>
            </a:pPr>
            <a:r>
              <a:rPr sz="2500" spc="-185" dirty="0">
                <a:solidFill>
                  <a:srgbClr val="231F20"/>
                </a:solidFill>
              </a:rPr>
              <a:t>エスピーシー〇〇商事の活動</a:t>
            </a:r>
            <a:endParaRPr sz="2500" dirty="0"/>
          </a:p>
        </p:txBody>
      </p:sp>
      <p:grpSp>
        <p:nvGrpSpPr>
          <p:cNvPr id="4" name="object 4"/>
          <p:cNvGrpSpPr/>
          <p:nvPr/>
        </p:nvGrpSpPr>
        <p:grpSpPr>
          <a:xfrm>
            <a:off x="423014" y="621516"/>
            <a:ext cx="324485" cy="324485"/>
            <a:chOff x="423014" y="621516"/>
            <a:chExt cx="324485" cy="324485"/>
          </a:xfrm>
        </p:grpSpPr>
        <p:pic>
          <p:nvPicPr>
            <p:cNvPr id="5" name="object 5"/>
            <p:cNvPicPr/>
            <p:nvPr/>
          </p:nvPicPr>
          <p:blipFill>
            <a:blip r:embed="rId2" cstate="print"/>
            <a:stretch>
              <a:fillRect/>
            </a:stretch>
          </p:blipFill>
          <p:spPr>
            <a:xfrm>
              <a:off x="478773" y="677277"/>
              <a:ext cx="212699" cy="212699"/>
            </a:xfrm>
            <a:prstGeom prst="rect">
              <a:avLst/>
            </a:prstGeom>
          </p:spPr>
        </p:pic>
        <p:sp>
          <p:nvSpPr>
            <p:cNvPr id="6" name="object 6"/>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7" name="object 7"/>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8" name="object 8"/>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9" name="object 9"/>
          <p:cNvSpPr txBox="1"/>
          <p:nvPr/>
        </p:nvSpPr>
        <p:spPr>
          <a:xfrm>
            <a:off x="707306" y="1372196"/>
            <a:ext cx="3343994" cy="330200"/>
          </a:xfrm>
          <a:prstGeom prst="rect">
            <a:avLst/>
          </a:prstGeom>
        </p:spPr>
        <p:txBody>
          <a:bodyPr vert="horz" wrap="square" lIns="0" tIns="12700" rIns="0" bIns="0" rtlCol="0">
            <a:spAutoFit/>
          </a:bodyPr>
          <a:lstStyle/>
          <a:p>
            <a:pPr marL="12700">
              <a:lnSpc>
                <a:spcPct val="100000"/>
              </a:lnSpc>
              <a:spcBef>
                <a:spcPts val="100"/>
              </a:spcBef>
            </a:pPr>
            <a:r>
              <a:rPr sz="2000" b="1" spc="-145" dirty="0">
                <a:solidFill>
                  <a:srgbClr val="231F20"/>
                </a:solidFill>
                <a:latin typeface="A-OTF Ryumin Pr5 B-KL"/>
                <a:cs typeface="A-OTF Ryumin Pr5 B-KL"/>
              </a:rPr>
              <a:t>エスピーシー〇〇商事の活動</a:t>
            </a:r>
            <a:endParaRPr sz="2000" dirty="0">
              <a:latin typeface="A-OTF Ryumin Pr5 B-KL"/>
              <a:cs typeface="A-OTF Ryumin Pr5 B-KL"/>
            </a:endParaRPr>
          </a:p>
        </p:txBody>
      </p:sp>
      <p:sp>
        <p:nvSpPr>
          <p:cNvPr id="10" name="object 10"/>
          <p:cNvSpPr txBox="1"/>
          <p:nvPr/>
        </p:nvSpPr>
        <p:spPr>
          <a:xfrm>
            <a:off x="707306" y="1803071"/>
            <a:ext cx="5794375" cy="939165"/>
          </a:xfrm>
          <a:prstGeom prst="rect">
            <a:avLst/>
          </a:prstGeom>
        </p:spPr>
        <p:txBody>
          <a:bodyPr vert="horz" wrap="square" lIns="0" tIns="12700" rIns="0" bIns="0" rtlCol="0">
            <a:spAutoFit/>
          </a:bodyPr>
          <a:lstStyle/>
          <a:p>
            <a:pPr marL="12700" marR="5080">
              <a:lnSpc>
                <a:spcPct val="138900"/>
              </a:lnSpc>
              <a:spcBef>
                <a:spcPts val="100"/>
              </a:spcBef>
            </a:pPr>
            <a:r>
              <a:rPr sz="1200" spc="-204" dirty="0">
                <a:solidFill>
                  <a:srgbClr val="231F20"/>
                </a:solidFill>
                <a:latin typeface="A-OTF Ryumin Pr5 M-KL"/>
                <a:cs typeface="A-OTF Ryumin Pr5 M-KL"/>
              </a:rPr>
              <a:t>エス・ピー・シー商事は、</a:t>
            </a:r>
            <a:r>
              <a:rPr sz="1200" spc="-20" dirty="0">
                <a:solidFill>
                  <a:srgbClr val="231F20"/>
                </a:solidFill>
                <a:latin typeface="A-OTF Ryumin Pr5 M-KL"/>
                <a:cs typeface="A-OTF Ryumin Pr5 M-KL"/>
              </a:rPr>
              <a:t>SPC</a:t>
            </a:r>
            <a:r>
              <a:rPr sz="1200" spc="-210" dirty="0">
                <a:solidFill>
                  <a:srgbClr val="231F20"/>
                </a:solidFill>
                <a:latin typeface="A-OTF Ryumin Pr5 M-KL"/>
                <a:cs typeface="A-OTF Ryumin Pr5 M-KL"/>
              </a:rPr>
              <a:t>のスケールメリットを生かし、一流の商品、また、より良い商品を</a:t>
            </a:r>
            <a:r>
              <a:rPr sz="1200" spc="-130" dirty="0">
                <a:solidFill>
                  <a:srgbClr val="231F20"/>
                </a:solidFill>
                <a:latin typeface="A-OTF Ryumin Pr5 M-KL"/>
                <a:cs typeface="A-OTF Ryumin Pr5 M-KL"/>
              </a:rPr>
              <a:t>より安く会員の皆様に提供する、会員のための会員の会社です。</a:t>
            </a:r>
            <a:endParaRPr sz="1200">
              <a:latin typeface="A-OTF Ryumin Pr5 M-KL"/>
              <a:cs typeface="A-OTF Ryumin Pr5 M-KL"/>
            </a:endParaRPr>
          </a:p>
          <a:p>
            <a:pPr>
              <a:lnSpc>
                <a:spcPct val="100000"/>
              </a:lnSpc>
              <a:spcBef>
                <a:spcPts val="190"/>
              </a:spcBef>
            </a:pPr>
            <a:endParaRPr sz="1200">
              <a:latin typeface="A-OTF Ryumin Pr5 M-KL"/>
              <a:cs typeface="A-OTF Ryumin Pr5 M-KL"/>
            </a:endParaRPr>
          </a:p>
          <a:p>
            <a:pPr marL="12700">
              <a:lnSpc>
                <a:spcPct val="100000"/>
              </a:lnSpc>
            </a:pPr>
            <a:r>
              <a:rPr sz="1200" spc="-155" dirty="0">
                <a:solidFill>
                  <a:srgbClr val="231F20"/>
                </a:solidFill>
                <a:latin typeface="A-OTF Ryumin Pr5 M-KL"/>
                <a:cs typeface="A-OTF Ryumin Pr5 M-KL"/>
              </a:rPr>
              <a:t>一、エスピーシー〇〇商事は、会員の皆様の夢をかなえるための資金作りの会社です。</a:t>
            </a:r>
            <a:endParaRPr sz="1200">
              <a:latin typeface="A-OTF Ryumin Pr5 M-KL"/>
              <a:cs typeface="A-OTF Ryumin Pr5 M-KL"/>
            </a:endParaRPr>
          </a:p>
        </p:txBody>
      </p:sp>
      <p:pic>
        <p:nvPicPr>
          <p:cNvPr id="11" name="object 11"/>
          <p:cNvPicPr/>
          <p:nvPr/>
        </p:nvPicPr>
        <p:blipFill>
          <a:blip r:embed="rId3" cstate="print"/>
          <a:stretch>
            <a:fillRect/>
          </a:stretch>
        </p:blipFill>
        <p:spPr>
          <a:xfrm>
            <a:off x="957014" y="2889402"/>
            <a:ext cx="433494" cy="141497"/>
          </a:xfrm>
          <a:prstGeom prst="rect">
            <a:avLst/>
          </a:prstGeom>
        </p:spPr>
      </p:pic>
      <p:pic>
        <p:nvPicPr>
          <p:cNvPr id="12" name="object 12"/>
          <p:cNvPicPr/>
          <p:nvPr/>
        </p:nvPicPr>
        <p:blipFill>
          <a:blip r:embed="rId4" cstate="print"/>
          <a:stretch>
            <a:fillRect/>
          </a:stretch>
        </p:blipFill>
        <p:spPr>
          <a:xfrm>
            <a:off x="1768988" y="2886810"/>
            <a:ext cx="2779378" cy="960234"/>
          </a:xfrm>
          <a:prstGeom prst="rect">
            <a:avLst/>
          </a:prstGeom>
        </p:spPr>
      </p:pic>
      <p:sp>
        <p:nvSpPr>
          <p:cNvPr id="13" name="object 13"/>
          <p:cNvSpPr txBox="1"/>
          <p:nvPr/>
        </p:nvSpPr>
        <p:spPr>
          <a:xfrm>
            <a:off x="737729" y="4269403"/>
            <a:ext cx="7772400" cy="1361440"/>
          </a:xfrm>
          <a:prstGeom prst="rect">
            <a:avLst/>
          </a:prstGeom>
        </p:spPr>
        <p:txBody>
          <a:bodyPr vert="horz" wrap="square" lIns="0" tIns="12700" rIns="0" bIns="0" rtlCol="0">
            <a:spAutoFit/>
          </a:bodyPr>
          <a:lstStyle/>
          <a:p>
            <a:pPr marL="196850" indent="-172085">
              <a:lnSpc>
                <a:spcPct val="100000"/>
              </a:lnSpc>
              <a:spcBef>
                <a:spcPts val="100"/>
              </a:spcBef>
              <a:buClr>
                <a:srgbClr val="ED1C24"/>
              </a:buClr>
              <a:buChar char="◆"/>
              <a:tabLst>
                <a:tab pos="196850" algn="l"/>
              </a:tabLst>
            </a:pPr>
            <a:r>
              <a:rPr sz="1200" spc="15" dirty="0">
                <a:solidFill>
                  <a:srgbClr val="231F20"/>
                </a:solidFill>
                <a:latin typeface="A-OTF Ryumin Pr5 M-KL"/>
                <a:cs typeface="A-OTF Ryumin Pr5 M-KL"/>
              </a:rPr>
              <a:t>会員の皆様にお願いします</a:t>
            </a:r>
            <a:r>
              <a:rPr sz="1200" spc="-50" dirty="0">
                <a:solidFill>
                  <a:srgbClr val="ED1C24"/>
                </a:solidFill>
                <a:latin typeface="A-OTF Ryumin Pr5 M-KL"/>
                <a:cs typeface="A-OTF Ryumin Pr5 M-KL"/>
              </a:rPr>
              <a:t>◆</a:t>
            </a:r>
            <a:endParaRPr sz="1200">
              <a:latin typeface="A-OTF Ryumin Pr5 M-KL"/>
              <a:cs typeface="A-OTF Ryumin Pr5 M-KL"/>
            </a:endParaRPr>
          </a:p>
          <a:p>
            <a:pPr marL="24765" marR="5080">
              <a:lnSpc>
                <a:spcPct val="145800"/>
              </a:lnSpc>
              <a:spcBef>
                <a:spcPts val="825"/>
              </a:spcBef>
              <a:tabLst>
                <a:tab pos="5473065" algn="l"/>
              </a:tabLst>
            </a:pPr>
            <a:r>
              <a:rPr sz="1200" dirty="0">
                <a:solidFill>
                  <a:srgbClr val="231F20"/>
                </a:solidFill>
                <a:latin typeface="A-OTF Ryumin Pr5 M-KL"/>
                <a:cs typeface="A-OTF Ryumin Pr5 M-KL"/>
              </a:rPr>
              <a:t>会員の皆様の夢を実現していくためにも、会員の皆様に商事取引</a:t>
            </a:r>
            <a:r>
              <a:rPr sz="1200" spc="-100" dirty="0">
                <a:solidFill>
                  <a:srgbClr val="231F20"/>
                </a:solidFill>
                <a:latin typeface="A-OTF Ryumin Pr5 M-KL"/>
                <a:cs typeface="A-OTF Ryumin Pr5 M-KL"/>
              </a:rPr>
              <a:t> </a:t>
            </a:r>
            <a:r>
              <a:rPr sz="1200" dirty="0">
                <a:solidFill>
                  <a:srgbClr val="231F20"/>
                </a:solidFill>
                <a:latin typeface="A-OTF Ryumin Pr5 M-KL"/>
                <a:cs typeface="A-OTF Ryumin Pr5 M-KL"/>
              </a:rPr>
              <a:t>100％を目</a:t>
            </a:r>
            <a:r>
              <a:rPr sz="1200" spc="-50" dirty="0">
                <a:solidFill>
                  <a:srgbClr val="231F20"/>
                </a:solidFill>
                <a:latin typeface="A-OTF Ryumin Pr5 M-KL"/>
                <a:cs typeface="A-OTF Ryumin Pr5 M-KL"/>
              </a:rPr>
              <a:t>標</a:t>
            </a:r>
            <a:r>
              <a:rPr sz="1200" dirty="0">
                <a:solidFill>
                  <a:srgbClr val="231F20"/>
                </a:solidFill>
                <a:latin typeface="A-OTF Ryumin Pr5 M-KL"/>
                <a:cs typeface="A-OTF Ryumin Pr5 M-KL"/>
              </a:rPr>
              <a:t>	取引をお願いしたいと思います</a:t>
            </a:r>
            <a:r>
              <a:rPr sz="1200" spc="-50" dirty="0">
                <a:solidFill>
                  <a:srgbClr val="231F20"/>
                </a:solidFill>
                <a:latin typeface="A-OTF Ryumin Pr5 M-KL"/>
                <a:cs typeface="A-OTF Ryumin Pr5 M-KL"/>
              </a:rPr>
              <a:t>。</a:t>
            </a:r>
            <a:r>
              <a:rPr sz="1200" dirty="0">
                <a:solidFill>
                  <a:srgbClr val="231F20"/>
                </a:solidFill>
                <a:latin typeface="A-OTF Ryumin Pr5 M-KL"/>
                <a:cs typeface="A-OTF Ryumin Pr5 M-KL"/>
              </a:rPr>
              <a:t>また、会員の義務として、最低でも売り上げの</a:t>
            </a:r>
            <a:r>
              <a:rPr sz="1200" spc="-100" dirty="0">
                <a:solidFill>
                  <a:srgbClr val="231F20"/>
                </a:solidFill>
                <a:latin typeface="A-OTF Ryumin Pr5 M-KL"/>
                <a:cs typeface="A-OTF Ryumin Pr5 M-KL"/>
              </a:rPr>
              <a:t> </a:t>
            </a:r>
            <a:r>
              <a:rPr sz="1200" dirty="0">
                <a:solidFill>
                  <a:srgbClr val="231F20"/>
                </a:solidFill>
                <a:latin typeface="A-OTF Ryumin Pr5 M-KL"/>
                <a:cs typeface="A-OTF Ryumin Pr5 M-KL"/>
              </a:rPr>
              <a:t>5％の取引をお願いしたします</a:t>
            </a:r>
            <a:r>
              <a:rPr sz="1200" spc="-50" dirty="0">
                <a:solidFill>
                  <a:srgbClr val="231F20"/>
                </a:solidFill>
                <a:latin typeface="A-OTF Ryumin Pr5 M-KL"/>
                <a:cs typeface="A-OTF Ryumin Pr5 M-KL"/>
              </a:rPr>
              <a:t>。</a:t>
            </a:r>
            <a:endParaRPr sz="1200">
              <a:latin typeface="A-OTF Ryumin Pr5 M-KL"/>
              <a:cs typeface="A-OTF Ryumin Pr5 M-KL"/>
            </a:endParaRPr>
          </a:p>
          <a:p>
            <a:pPr>
              <a:lnSpc>
                <a:spcPct val="100000"/>
              </a:lnSpc>
              <a:spcBef>
                <a:spcPts val="90"/>
              </a:spcBef>
            </a:pPr>
            <a:endParaRPr sz="1200">
              <a:latin typeface="A-OTF Ryumin Pr5 M-KL"/>
              <a:cs typeface="A-OTF Ryumin Pr5 M-KL"/>
            </a:endParaRPr>
          </a:p>
          <a:p>
            <a:pPr marL="12700">
              <a:lnSpc>
                <a:spcPct val="100000"/>
              </a:lnSpc>
            </a:pPr>
            <a:r>
              <a:rPr sz="2000" b="1" spc="-5" dirty="0">
                <a:solidFill>
                  <a:srgbClr val="ED1C24"/>
                </a:solidFill>
                <a:latin typeface="A-OTF Ryumin Pr5 B-KL"/>
                <a:cs typeface="A-OTF Ryumin Pr5 B-KL"/>
              </a:rPr>
              <a:t>共に夢を一つ一つ実現して行きましょう‼</a:t>
            </a:r>
            <a:endParaRPr sz="2000">
              <a:latin typeface="A-OTF Ryumin Pr5 B-KL"/>
              <a:cs typeface="A-OTF Ryumin Pr5 B-KL"/>
            </a:endParaRPr>
          </a:p>
        </p:txBody>
      </p:sp>
      <p:sp>
        <p:nvSpPr>
          <p:cNvPr id="14" name="object 14"/>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6254676" cy="406400"/>
          </a:xfrm>
          <a:prstGeom prst="rect">
            <a:avLst/>
          </a:prstGeom>
        </p:spPr>
        <p:txBody>
          <a:bodyPr vert="horz" wrap="square" lIns="0" tIns="12700" rIns="0" bIns="0" rtlCol="0">
            <a:spAutoFit/>
          </a:bodyPr>
          <a:lstStyle/>
          <a:p>
            <a:pPr marL="12700">
              <a:lnSpc>
                <a:spcPct val="100000"/>
              </a:lnSpc>
              <a:spcBef>
                <a:spcPts val="100"/>
              </a:spcBef>
            </a:pPr>
            <a:r>
              <a:rPr sz="2500" spc="-145" dirty="0">
                <a:solidFill>
                  <a:srgbClr val="231F20"/>
                </a:solidFill>
              </a:rPr>
              <a:t>エスピーシー〇〇理美容事業協同組合の活動</a:t>
            </a:r>
            <a:endParaRPr sz="2500" dirty="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8" name="object 8"/>
          <p:cNvSpPr/>
          <p:nvPr/>
        </p:nvSpPr>
        <p:spPr>
          <a:xfrm>
            <a:off x="719999" y="1718960"/>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9" name="object 9"/>
          <p:cNvSpPr txBox="1"/>
          <p:nvPr/>
        </p:nvSpPr>
        <p:spPr>
          <a:xfrm>
            <a:off x="720013" y="1415376"/>
            <a:ext cx="756285" cy="200025"/>
          </a:xfrm>
          <a:prstGeom prst="rect">
            <a:avLst/>
          </a:prstGeom>
          <a:solidFill>
            <a:srgbClr val="ED1C24"/>
          </a:solidFill>
        </p:spPr>
        <p:txBody>
          <a:bodyPr vert="horz" wrap="square" lIns="0" tIns="6985" rIns="0" bIns="0" rtlCol="0">
            <a:spAutoFit/>
          </a:bodyPr>
          <a:lstStyle/>
          <a:p>
            <a:pPr marL="139065">
              <a:lnSpc>
                <a:spcPct val="100000"/>
              </a:lnSpc>
              <a:spcBef>
                <a:spcPts val="55"/>
              </a:spcBef>
              <a:tabLst>
                <a:tab pos="443230" algn="l"/>
              </a:tabLst>
            </a:pPr>
            <a:r>
              <a:rPr sz="1200" b="1" spc="-50" dirty="0">
                <a:solidFill>
                  <a:srgbClr val="FFFFFF"/>
                </a:solidFill>
                <a:latin typeface="Hiragino Kaku Gothic Std W6"/>
                <a:cs typeface="Hiragino Kaku Gothic Std W6"/>
              </a:rPr>
              <a:t>目</a:t>
            </a:r>
            <a:r>
              <a:rPr sz="1200" b="1" dirty="0">
                <a:solidFill>
                  <a:srgbClr val="FFFFFF"/>
                </a:solidFill>
                <a:latin typeface="Hiragino Kaku Gothic Std W6"/>
                <a:cs typeface="Hiragino Kaku Gothic Std W6"/>
              </a:rPr>
              <a:t>	</a:t>
            </a:r>
            <a:r>
              <a:rPr sz="1200" b="1" spc="-50" dirty="0">
                <a:solidFill>
                  <a:srgbClr val="FFFFFF"/>
                </a:solidFill>
                <a:latin typeface="Hiragino Kaku Gothic Std W6"/>
                <a:cs typeface="Hiragino Kaku Gothic Std W6"/>
              </a:rPr>
              <a:t>的</a:t>
            </a:r>
            <a:endParaRPr sz="1200">
              <a:latin typeface="Hiragino Kaku Gothic Std W6"/>
              <a:cs typeface="Hiragino Kaku Gothic Std W6"/>
            </a:endParaRPr>
          </a:p>
        </p:txBody>
      </p:sp>
      <p:sp>
        <p:nvSpPr>
          <p:cNvPr id="10" name="object 10"/>
          <p:cNvSpPr txBox="1"/>
          <p:nvPr/>
        </p:nvSpPr>
        <p:spPr>
          <a:xfrm>
            <a:off x="707243" y="1737706"/>
            <a:ext cx="4502150" cy="788035"/>
          </a:xfrm>
          <a:prstGeom prst="rect">
            <a:avLst/>
          </a:prstGeom>
        </p:spPr>
        <p:txBody>
          <a:bodyPr vert="horz" wrap="square" lIns="0" tIns="12700" rIns="0" bIns="0" rtlCol="0">
            <a:spAutoFit/>
          </a:bodyPr>
          <a:lstStyle/>
          <a:p>
            <a:pPr marL="12700" marR="5080">
              <a:lnSpc>
                <a:spcPct val="138900"/>
              </a:lnSpc>
              <a:spcBef>
                <a:spcPts val="100"/>
              </a:spcBef>
            </a:pPr>
            <a:r>
              <a:rPr sz="1200" spc="-120" dirty="0">
                <a:solidFill>
                  <a:srgbClr val="231F20"/>
                </a:solidFill>
                <a:latin typeface="A-OTF Ryumin Pr5 M-KL"/>
                <a:cs typeface="A-OTF Ryumin Pr5 M-KL"/>
              </a:rPr>
              <a:t>本組合は、組合員の相互扶助の精神に基づき、組合員のために必要な</a:t>
            </a:r>
            <a:r>
              <a:rPr sz="1200" spc="-114" dirty="0">
                <a:solidFill>
                  <a:srgbClr val="231F20"/>
                </a:solidFill>
                <a:latin typeface="A-OTF Ryumin Pr5 M-KL"/>
                <a:cs typeface="A-OTF Ryumin Pr5 M-KL"/>
              </a:rPr>
              <a:t>共同事業を行い、もって組合員の自主的な経済活動を促進し、かつ、</a:t>
            </a:r>
            <a:r>
              <a:rPr sz="1200" spc="-125" dirty="0">
                <a:solidFill>
                  <a:srgbClr val="231F20"/>
                </a:solidFill>
                <a:latin typeface="A-OTF Ryumin Pr5 M-KL"/>
                <a:cs typeface="A-OTF Ryumin Pr5 M-KL"/>
              </a:rPr>
              <a:t>その経済的地位の向上を図ることを目的とする。</a:t>
            </a:r>
            <a:endParaRPr sz="1200">
              <a:latin typeface="A-OTF Ryumin Pr5 M-KL"/>
              <a:cs typeface="A-OTF Ryumin Pr5 M-KL"/>
            </a:endParaRPr>
          </a:p>
        </p:txBody>
      </p:sp>
      <p:sp>
        <p:nvSpPr>
          <p:cNvPr id="11" name="object 11"/>
          <p:cNvSpPr/>
          <p:nvPr/>
        </p:nvSpPr>
        <p:spPr>
          <a:xfrm>
            <a:off x="5580059" y="6023465"/>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12" name="object 12"/>
          <p:cNvSpPr txBox="1"/>
          <p:nvPr/>
        </p:nvSpPr>
        <p:spPr>
          <a:xfrm>
            <a:off x="5580075" y="5719889"/>
            <a:ext cx="882015" cy="200025"/>
          </a:xfrm>
          <a:prstGeom prst="rect">
            <a:avLst/>
          </a:prstGeom>
          <a:solidFill>
            <a:srgbClr val="ED1C24"/>
          </a:solidFill>
        </p:spPr>
        <p:txBody>
          <a:bodyPr vert="horz" wrap="square" lIns="0" tIns="6985" rIns="0" bIns="0" rtlCol="0">
            <a:spAutoFit/>
          </a:bodyPr>
          <a:lstStyle/>
          <a:p>
            <a:pPr marL="139065">
              <a:lnSpc>
                <a:spcPct val="100000"/>
              </a:lnSpc>
              <a:spcBef>
                <a:spcPts val="55"/>
              </a:spcBef>
            </a:pPr>
            <a:r>
              <a:rPr sz="1200" b="1" spc="-20" dirty="0">
                <a:solidFill>
                  <a:srgbClr val="FFFFFF"/>
                </a:solidFill>
                <a:latin typeface="Hiragino Kaku Gothic Std W6"/>
                <a:cs typeface="Hiragino Kaku Gothic Std W6"/>
              </a:rPr>
              <a:t>賛助会員</a:t>
            </a:r>
            <a:endParaRPr sz="1200">
              <a:latin typeface="Hiragino Kaku Gothic Std W6"/>
              <a:cs typeface="Hiragino Kaku Gothic Std W6"/>
            </a:endParaRPr>
          </a:p>
        </p:txBody>
      </p:sp>
      <p:sp>
        <p:nvSpPr>
          <p:cNvPr id="13" name="object 13"/>
          <p:cNvSpPr txBox="1"/>
          <p:nvPr/>
        </p:nvSpPr>
        <p:spPr>
          <a:xfrm>
            <a:off x="5567301" y="6042212"/>
            <a:ext cx="4499610" cy="788035"/>
          </a:xfrm>
          <a:prstGeom prst="rect">
            <a:avLst/>
          </a:prstGeom>
        </p:spPr>
        <p:txBody>
          <a:bodyPr vert="horz" wrap="square" lIns="0" tIns="12700" rIns="0" bIns="0" rtlCol="0">
            <a:spAutoFit/>
          </a:bodyPr>
          <a:lstStyle/>
          <a:p>
            <a:pPr marL="12700" marR="5080">
              <a:lnSpc>
                <a:spcPct val="138900"/>
              </a:lnSpc>
              <a:spcBef>
                <a:spcPts val="100"/>
              </a:spcBef>
            </a:pPr>
            <a:r>
              <a:rPr sz="1200" spc="-80" dirty="0">
                <a:solidFill>
                  <a:srgbClr val="231F20"/>
                </a:solidFill>
                <a:latin typeface="A-OTF Ryumin Pr5 M-KL"/>
                <a:cs typeface="A-OTF Ryumin Pr5 M-KL"/>
              </a:rPr>
              <a:t>本組合は本組合の趣向に賛同し、本組合の事業の円滑な実施に協力</a:t>
            </a:r>
            <a:r>
              <a:rPr sz="1200" spc="-145" dirty="0">
                <a:solidFill>
                  <a:srgbClr val="231F20"/>
                </a:solidFill>
                <a:latin typeface="A-OTF Ryumin Pr5 M-KL"/>
                <a:cs typeface="A-OTF Ryumin Pr5 M-KL"/>
              </a:rPr>
              <a:t>しようとする者を賛助会員とすることができる。ただし、賛助会員は、</a:t>
            </a:r>
            <a:r>
              <a:rPr sz="1200" spc="-140" dirty="0">
                <a:solidFill>
                  <a:srgbClr val="231F20"/>
                </a:solidFill>
                <a:latin typeface="A-OTF Ryumin Pr5 M-KL"/>
                <a:cs typeface="A-OTF Ryumin Pr5 M-KL"/>
              </a:rPr>
              <a:t>本組合において、法に定める組合員には該当しないものとする。</a:t>
            </a:r>
            <a:endParaRPr sz="1200">
              <a:latin typeface="A-OTF Ryumin Pr5 M-KL"/>
              <a:cs typeface="A-OTF Ryumin Pr5 M-KL"/>
            </a:endParaRPr>
          </a:p>
        </p:txBody>
      </p:sp>
      <p:sp>
        <p:nvSpPr>
          <p:cNvPr id="14" name="object 14"/>
          <p:cNvSpPr/>
          <p:nvPr/>
        </p:nvSpPr>
        <p:spPr>
          <a:xfrm>
            <a:off x="5580059" y="4381200"/>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15" name="object 15"/>
          <p:cNvSpPr txBox="1"/>
          <p:nvPr/>
        </p:nvSpPr>
        <p:spPr>
          <a:xfrm>
            <a:off x="5580075" y="4077614"/>
            <a:ext cx="1188085" cy="200025"/>
          </a:xfrm>
          <a:prstGeom prst="rect">
            <a:avLst/>
          </a:prstGeom>
          <a:solidFill>
            <a:srgbClr val="ED1C24"/>
          </a:solidFill>
        </p:spPr>
        <p:txBody>
          <a:bodyPr vert="horz" wrap="square" lIns="0" tIns="6985" rIns="0" bIns="0" rtlCol="0">
            <a:spAutoFit/>
          </a:bodyPr>
          <a:lstStyle/>
          <a:p>
            <a:pPr marL="139065">
              <a:lnSpc>
                <a:spcPct val="100000"/>
              </a:lnSpc>
              <a:spcBef>
                <a:spcPts val="55"/>
              </a:spcBef>
            </a:pPr>
            <a:r>
              <a:rPr sz="1200" b="1" spc="-45" dirty="0">
                <a:solidFill>
                  <a:srgbClr val="FFFFFF"/>
                </a:solidFill>
                <a:latin typeface="Hiragino Kaku Gothic Std W6"/>
                <a:cs typeface="Hiragino Kaku Gothic Std W6"/>
              </a:rPr>
              <a:t>組合員の資格</a:t>
            </a:r>
            <a:endParaRPr sz="1200">
              <a:latin typeface="Hiragino Kaku Gothic Std W6"/>
              <a:cs typeface="Hiragino Kaku Gothic Std W6"/>
            </a:endParaRPr>
          </a:p>
        </p:txBody>
      </p:sp>
      <p:sp>
        <p:nvSpPr>
          <p:cNvPr id="16" name="object 16"/>
          <p:cNvSpPr txBox="1"/>
          <p:nvPr/>
        </p:nvSpPr>
        <p:spPr>
          <a:xfrm>
            <a:off x="5567301" y="4399944"/>
            <a:ext cx="4429125" cy="1077595"/>
          </a:xfrm>
          <a:prstGeom prst="rect">
            <a:avLst/>
          </a:prstGeom>
        </p:spPr>
        <p:txBody>
          <a:bodyPr vert="horz" wrap="square" lIns="0" tIns="12700" rIns="0" bIns="0" rtlCol="0">
            <a:spAutoFit/>
          </a:bodyPr>
          <a:lstStyle/>
          <a:p>
            <a:pPr marL="12700" marR="5080">
              <a:lnSpc>
                <a:spcPct val="138900"/>
              </a:lnSpc>
              <a:spcBef>
                <a:spcPts val="100"/>
              </a:spcBef>
            </a:pPr>
            <a:r>
              <a:rPr sz="1200" spc="-95" dirty="0">
                <a:solidFill>
                  <a:srgbClr val="231F20"/>
                </a:solidFill>
                <a:latin typeface="A-OTF Ryumin Pr5 M-KL"/>
                <a:cs typeface="A-OTF Ryumin Pr5 M-KL"/>
              </a:rPr>
              <a:t>本組合の組合員たる資格を有する者は、次の各合の要件を備える小</a:t>
            </a:r>
            <a:r>
              <a:rPr sz="1200" spc="-80" dirty="0">
                <a:solidFill>
                  <a:srgbClr val="231F20"/>
                </a:solidFill>
                <a:latin typeface="A-OTF Ryumin Pr5 M-KL"/>
                <a:cs typeface="A-OTF Ryumin Pr5 M-KL"/>
              </a:rPr>
              <a:t>規模の事業者とする</a:t>
            </a:r>
            <a:endParaRPr sz="1200">
              <a:latin typeface="A-OTF Ryumin Pr5 M-KL"/>
              <a:cs typeface="A-OTF Ryumin Pr5 M-KL"/>
            </a:endParaRPr>
          </a:p>
          <a:p>
            <a:pPr marL="64135">
              <a:lnSpc>
                <a:spcPct val="100000"/>
              </a:lnSpc>
              <a:spcBef>
                <a:spcPts val="1180"/>
              </a:spcBef>
            </a:pPr>
            <a:r>
              <a:rPr sz="1000" dirty="0">
                <a:solidFill>
                  <a:srgbClr val="231F20"/>
                </a:solidFill>
                <a:latin typeface="A-OTF Ryumin Pr5 M-KL"/>
                <a:cs typeface="A-OTF Ryumin Pr5 M-KL"/>
              </a:rPr>
              <a:t>（１</a:t>
            </a:r>
            <a:r>
              <a:rPr sz="1000" spc="-500" dirty="0">
                <a:solidFill>
                  <a:srgbClr val="231F20"/>
                </a:solidFill>
                <a:latin typeface="A-OTF Ryumin Pr5 M-KL"/>
                <a:cs typeface="A-OTF Ryumin Pr5 M-KL"/>
              </a:rPr>
              <a:t>）</a:t>
            </a:r>
            <a:r>
              <a:rPr sz="1000" spc="-65" dirty="0">
                <a:solidFill>
                  <a:srgbClr val="231F20"/>
                </a:solidFill>
                <a:latin typeface="A-OTF Ryumin Pr5 M-KL"/>
                <a:cs typeface="A-OTF Ryumin Pr5 M-KL"/>
              </a:rPr>
              <a:t>理容業又は美容業の事業を行う事業者であること。</a:t>
            </a:r>
            <a:endParaRPr sz="1000">
              <a:latin typeface="A-OTF Ryumin Pr5 M-KL"/>
              <a:cs typeface="A-OTF Ryumin Pr5 M-KL"/>
            </a:endParaRPr>
          </a:p>
          <a:p>
            <a:pPr marL="64135">
              <a:lnSpc>
                <a:spcPct val="100000"/>
              </a:lnSpc>
              <a:spcBef>
                <a:spcPts val="700"/>
              </a:spcBef>
            </a:pPr>
            <a:r>
              <a:rPr sz="1000" dirty="0">
                <a:solidFill>
                  <a:srgbClr val="231F20"/>
                </a:solidFill>
                <a:latin typeface="A-OTF Ryumin Pr5 M-KL"/>
                <a:cs typeface="A-OTF Ryumin Pr5 M-KL"/>
              </a:rPr>
              <a:t>（２</a:t>
            </a:r>
            <a:r>
              <a:rPr sz="1000" spc="-500" dirty="0">
                <a:solidFill>
                  <a:srgbClr val="231F20"/>
                </a:solidFill>
                <a:latin typeface="A-OTF Ryumin Pr5 M-KL"/>
                <a:cs typeface="A-OTF Ryumin Pr5 M-KL"/>
              </a:rPr>
              <a:t>）</a:t>
            </a:r>
            <a:r>
              <a:rPr sz="1000" spc="-70" dirty="0">
                <a:solidFill>
                  <a:srgbClr val="231F20"/>
                </a:solidFill>
                <a:latin typeface="A-OTF Ryumin Pr5 M-KL"/>
                <a:cs typeface="A-OTF Ryumin Pr5 M-KL"/>
              </a:rPr>
              <a:t>組合の地区内に事業場を有すること。</a:t>
            </a:r>
            <a:endParaRPr sz="1000">
              <a:latin typeface="A-OTF Ryumin Pr5 M-KL"/>
              <a:cs typeface="A-OTF Ryumin Pr5 M-KL"/>
            </a:endParaRPr>
          </a:p>
        </p:txBody>
      </p:sp>
      <p:sp>
        <p:nvSpPr>
          <p:cNvPr id="17" name="object 17"/>
          <p:cNvSpPr/>
          <p:nvPr/>
        </p:nvSpPr>
        <p:spPr>
          <a:xfrm>
            <a:off x="5580059" y="1718960"/>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18" name="object 18"/>
          <p:cNvSpPr txBox="1"/>
          <p:nvPr/>
        </p:nvSpPr>
        <p:spPr>
          <a:xfrm>
            <a:off x="5580075" y="1415376"/>
            <a:ext cx="756285" cy="200025"/>
          </a:xfrm>
          <a:prstGeom prst="rect">
            <a:avLst/>
          </a:prstGeom>
          <a:solidFill>
            <a:srgbClr val="ED1C24"/>
          </a:solidFill>
        </p:spPr>
        <p:txBody>
          <a:bodyPr vert="horz" wrap="square" lIns="0" tIns="6985" rIns="0" bIns="0" rtlCol="0">
            <a:spAutoFit/>
          </a:bodyPr>
          <a:lstStyle/>
          <a:p>
            <a:pPr marL="139065">
              <a:lnSpc>
                <a:spcPct val="100000"/>
              </a:lnSpc>
              <a:spcBef>
                <a:spcPts val="55"/>
              </a:spcBef>
              <a:tabLst>
                <a:tab pos="443230" algn="l"/>
              </a:tabLst>
            </a:pPr>
            <a:r>
              <a:rPr sz="1200" b="1" spc="-50" dirty="0">
                <a:solidFill>
                  <a:srgbClr val="FFFFFF"/>
                </a:solidFill>
                <a:latin typeface="Hiragino Kaku Gothic Std W6"/>
                <a:cs typeface="Hiragino Kaku Gothic Std W6"/>
              </a:rPr>
              <a:t>事</a:t>
            </a:r>
            <a:r>
              <a:rPr sz="1200" b="1" dirty="0">
                <a:solidFill>
                  <a:srgbClr val="FFFFFF"/>
                </a:solidFill>
                <a:latin typeface="Hiragino Kaku Gothic Std W6"/>
                <a:cs typeface="Hiragino Kaku Gothic Std W6"/>
              </a:rPr>
              <a:t>	</a:t>
            </a:r>
            <a:r>
              <a:rPr sz="1200" b="1" spc="-50" dirty="0">
                <a:solidFill>
                  <a:srgbClr val="FFFFFF"/>
                </a:solidFill>
                <a:latin typeface="Hiragino Kaku Gothic Std W6"/>
                <a:cs typeface="Hiragino Kaku Gothic Std W6"/>
              </a:rPr>
              <a:t>業</a:t>
            </a:r>
            <a:endParaRPr sz="1200">
              <a:latin typeface="Hiragino Kaku Gothic Std W6"/>
              <a:cs typeface="Hiragino Kaku Gothic Std W6"/>
            </a:endParaRPr>
          </a:p>
        </p:txBody>
      </p:sp>
      <p:sp>
        <p:nvSpPr>
          <p:cNvPr id="19" name="object 19"/>
          <p:cNvSpPr txBox="1"/>
          <p:nvPr/>
        </p:nvSpPr>
        <p:spPr>
          <a:xfrm>
            <a:off x="5567301" y="1808877"/>
            <a:ext cx="3853179" cy="1948180"/>
          </a:xfrm>
          <a:prstGeom prst="rect">
            <a:avLst/>
          </a:prstGeom>
        </p:spPr>
        <p:txBody>
          <a:bodyPr vert="horz" wrap="square" lIns="0" tIns="12700" rIns="0" bIns="0" rtlCol="0">
            <a:spAutoFit/>
          </a:bodyPr>
          <a:lstStyle/>
          <a:p>
            <a:pPr marL="12700">
              <a:lnSpc>
                <a:spcPct val="100000"/>
              </a:lnSpc>
              <a:spcBef>
                <a:spcPts val="100"/>
              </a:spcBef>
            </a:pPr>
            <a:r>
              <a:rPr sz="1200" spc="-114" dirty="0">
                <a:solidFill>
                  <a:srgbClr val="231F20"/>
                </a:solidFill>
                <a:latin typeface="A-OTF Ryumin Pr5 M-KL"/>
                <a:cs typeface="A-OTF Ryumin Pr5 M-KL"/>
              </a:rPr>
              <a:t>本組合は目的を達成するため、次の事業を行う。</a:t>
            </a:r>
            <a:endParaRPr sz="1200">
              <a:latin typeface="A-OTF Ryumin Pr5 M-KL"/>
              <a:cs typeface="A-OTF Ryumin Pr5 M-KL"/>
            </a:endParaRPr>
          </a:p>
          <a:p>
            <a:pPr marL="64135">
              <a:lnSpc>
                <a:spcPct val="100000"/>
              </a:lnSpc>
              <a:spcBef>
                <a:spcPts val="1495"/>
              </a:spcBef>
            </a:pPr>
            <a:r>
              <a:rPr sz="1000" dirty="0">
                <a:solidFill>
                  <a:srgbClr val="231F20"/>
                </a:solidFill>
                <a:latin typeface="A-OTF Ryumin Pr5 M-KL"/>
                <a:cs typeface="A-OTF Ryumin Pr5 M-KL"/>
              </a:rPr>
              <a:t>（１</a:t>
            </a:r>
            <a:r>
              <a:rPr sz="1000" spc="-500" dirty="0">
                <a:solidFill>
                  <a:srgbClr val="231F20"/>
                </a:solidFill>
                <a:latin typeface="A-OTF Ryumin Pr5 M-KL"/>
                <a:cs typeface="A-OTF Ryumin Pr5 M-KL"/>
              </a:rPr>
              <a:t>）</a:t>
            </a:r>
            <a:r>
              <a:rPr sz="1000" spc="-70" dirty="0">
                <a:solidFill>
                  <a:srgbClr val="231F20"/>
                </a:solidFill>
                <a:latin typeface="A-OTF Ryumin Pr5 M-KL"/>
                <a:cs typeface="A-OTF Ryumin Pr5 M-KL"/>
              </a:rPr>
              <a:t>組合員の必要とする資材の共同購買</a:t>
            </a:r>
            <a:endParaRPr sz="1000">
              <a:latin typeface="A-OTF Ryumin Pr5 M-KL"/>
              <a:cs typeface="A-OTF Ryumin Pr5 M-KL"/>
            </a:endParaRPr>
          </a:p>
          <a:p>
            <a:pPr marL="64135">
              <a:lnSpc>
                <a:spcPct val="100000"/>
              </a:lnSpc>
              <a:spcBef>
                <a:spcPts val="700"/>
              </a:spcBef>
            </a:pPr>
            <a:r>
              <a:rPr sz="1000" dirty="0">
                <a:solidFill>
                  <a:srgbClr val="231F20"/>
                </a:solidFill>
                <a:latin typeface="A-OTF Ryumin Pr5 M-KL"/>
                <a:cs typeface="A-OTF Ryumin Pr5 M-KL"/>
              </a:rPr>
              <a:t>（２</a:t>
            </a:r>
            <a:r>
              <a:rPr sz="1000" spc="-500" dirty="0">
                <a:solidFill>
                  <a:srgbClr val="231F20"/>
                </a:solidFill>
                <a:latin typeface="A-OTF Ryumin Pr5 M-KL"/>
                <a:cs typeface="A-OTF Ryumin Pr5 M-KL"/>
              </a:rPr>
              <a:t>）</a:t>
            </a:r>
            <a:r>
              <a:rPr sz="1000" spc="-70" dirty="0">
                <a:solidFill>
                  <a:srgbClr val="231F20"/>
                </a:solidFill>
                <a:latin typeface="A-OTF Ryumin Pr5 M-KL"/>
                <a:cs typeface="A-OTF Ryumin Pr5 M-KL"/>
              </a:rPr>
              <a:t>組合員のためにする共同宣伝</a:t>
            </a:r>
            <a:endParaRPr sz="1000">
              <a:latin typeface="A-OTF Ryumin Pr5 M-KL"/>
              <a:cs typeface="A-OTF Ryumin Pr5 M-KL"/>
            </a:endParaRPr>
          </a:p>
          <a:p>
            <a:pPr marL="64135">
              <a:lnSpc>
                <a:spcPct val="100000"/>
              </a:lnSpc>
              <a:spcBef>
                <a:spcPts val="700"/>
              </a:spcBef>
            </a:pPr>
            <a:r>
              <a:rPr sz="1000" dirty="0">
                <a:solidFill>
                  <a:srgbClr val="231F20"/>
                </a:solidFill>
                <a:latin typeface="A-OTF Ryumin Pr5 M-KL"/>
                <a:cs typeface="A-OTF Ryumin Pr5 M-KL"/>
              </a:rPr>
              <a:t>（３</a:t>
            </a:r>
            <a:r>
              <a:rPr sz="1000" spc="-500" dirty="0">
                <a:solidFill>
                  <a:srgbClr val="231F20"/>
                </a:solidFill>
                <a:latin typeface="A-OTF Ryumin Pr5 M-KL"/>
                <a:cs typeface="A-OTF Ryumin Pr5 M-KL"/>
              </a:rPr>
              <a:t>）</a:t>
            </a:r>
            <a:r>
              <a:rPr sz="1000" spc="-85" dirty="0">
                <a:solidFill>
                  <a:srgbClr val="231F20"/>
                </a:solidFill>
                <a:latin typeface="A-OTF Ryumin Pr5 M-KL"/>
                <a:cs typeface="A-OTF Ryumin Pr5 M-KL"/>
              </a:rPr>
              <a:t>組合員の事業に関する調査・研究</a:t>
            </a:r>
            <a:endParaRPr sz="1000">
              <a:latin typeface="A-OTF Ryumin Pr5 M-KL"/>
              <a:cs typeface="A-OTF Ryumin Pr5 M-KL"/>
            </a:endParaRPr>
          </a:p>
          <a:p>
            <a:pPr marL="381635" marR="5080" indent="-317500">
              <a:lnSpc>
                <a:spcPct val="125000"/>
              </a:lnSpc>
              <a:spcBef>
                <a:spcPts val="400"/>
              </a:spcBef>
            </a:pPr>
            <a:r>
              <a:rPr sz="1000" dirty="0">
                <a:solidFill>
                  <a:srgbClr val="231F20"/>
                </a:solidFill>
                <a:latin typeface="A-OTF Ryumin Pr5 M-KL"/>
                <a:cs typeface="A-OTF Ryumin Pr5 M-KL"/>
              </a:rPr>
              <a:t>（４</a:t>
            </a:r>
            <a:r>
              <a:rPr sz="1000" spc="-500" dirty="0">
                <a:solidFill>
                  <a:srgbClr val="231F20"/>
                </a:solidFill>
                <a:latin typeface="A-OTF Ryumin Pr5 M-KL"/>
                <a:cs typeface="A-OTF Ryumin Pr5 M-KL"/>
              </a:rPr>
              <a:t>）</a:t>
            </a:r>
            <a:r>
              <a:rPr sz="1000" spc="-60" dirty="0">
                <a:solidFill>
                  <a:srgbClr val="231F20"/>
                </a:solidFill>
                <a:latin typeface="A-OTF Ryumin Pr5 M-KL"/>
                <a:cs typeface="A-OTF Ryumin Pr5 M-KL"/>
              </a:rPr>
              <a:t>組合員の事業に関する経営及び技術の改善向上又は組合事業に</a:t>
            </a:r>
            <a:r>
              <a:rPr sz="1000" spc="-75" dirty="0">
                <a:solidFill>
                  <a:srgbClr val="231F20"/>
                </a:solidFill>
                <a:latin typeface="A-OTF Ryumin Pr5 M-KL"/>
                <a:cs typeface="A-OTF Ryumin Pr5 M-KL"/>
              </a:rPr>
              <a:t>関する知識の普及をはかるための教育及び情報の提供</a:t>
            </a:r>
            <a:endParaRPr sz="1000">
              <a:latin typeface="A-OTF Ryumin Pr5 M-KL"/>
              <a:cs typeface="A-OTF Ryumin Pr5 M-KL"/>
            </a:endParaRPr>
          </a:p>
          <a:p>
            <a:pPr marL="64135">
              <a:lnSpc>
                <a:spcPct val="100000"/>
              </a:lnSpc>
              <a:spcBef>
                <a:spcPts val="700"/>
              </a:spcBef>
            </a:pPr>
            <a:r>
              <a:rPr sz="1000" dirty="0">
                <a:solidFill>
                  <a:srgbClr val="231F20"/>
                </a:solidFill>
                <a:latin typeface="A-OTF Ryumin Pr5 M-KL"/>
                <a:cs typeface="A-OTF Ryumin Pr5 M-KL"/>
              </a:rPr>
              <a:t>（５</a:t>
            </a:r>
            <a:r>
              <a:rPr sz="1000" spc="-500" dirty="0">
                <a:solidFill>
                  <a:srgbClr val="231F20"/>
                </a:solidFill>
                <a:latin typeface="A-OTF Ryumin Pr5 M-KL"/>
                <a:cs typeface="A-OTF Ryumin Pr5 M-KL"/>
              </a:rPr>
              <a:t>）</a:t>
            </a:r>
            <a:r>
              <a:rPr sz="1000" spc="-60" dirty="0">
                <a:solidFill>
                  <a:srgbClr val="231F20"/>
                </a:solidFill>
                <a:latin typeface="A-OTF Ryumin Pr5 M-KL"/>
                <a:cs typeface="A-OTF Ryumin Pr5 M-KL"/>
              </a:rPr>
              <a:t>組合員の福利厚生に関する事業</a:t>
            </a:r>
            <a:endParaRPr sz="1000">
              <a:latin typeface="A-OTF Ryumin Pr5 M-KL"/>
              <a:cs typeface="A-OTF Ryumin Pr5 M-KL"/>
            </a:endParaRPr>
          </a:p>
          <a:p>
            <a:pPr marL="64135">
              <a:lnSpc>
                <a:spcPct val="100000"/>
              </a:lnSpc>
              <a:spcBef>
                <a:spcPts val="700"/>
              </a:spcBef>
            </a:pPr>
            <a:r>
              <a:rPr sz="1000" dirty="0">
                <a:solidFill>
                  <a:srgbClr val="231F20"/>
                </a:solidFill>
                <a:latin typeface="A-OTF Ryumin Pr5 M-KL"/>
                <a:cs typeface="A-OTF Ryumin Pr5 M-KL"/>
              </a:rPr>
              <a:t>（６</a:t>
            </a:r>
            <a:r>
              <a:rPr sz="1000" spc="-500" dirty="0">
                <a:solidFill>
                  <a:srgbClr val="231F20"/>
                </a:solidFill>
                <a:latin typeface="A-OTF Ryumin Pr5 M-KL"/>
                <a:cs typeface="A-OTF Ryumin Pr5 M-KL"/>
              </a:rPr>
              <a:t>）</a:t>
            </a:r>
            <a:r>
              <a:rPr sz="1000" spc="-50" dirty="0">
                <a:solidFill>
                  <a:srgbClr val="231F20"/>
                </a:solidFill>
                <a:latin typeface="A-OTF Ryumin Pr5 M-KL"/>
                <a:cs typeface="A-OTF Ryumin Pr5 M-KL"/>
              </a:rPr>
              <a:t>前各号の事業に附帯する事業</a:t>
            </a:r>
            <a:endParaRPr sz="1000">
              <a:latin typeface="A-OTF Ryumin Pr5 M-KL"/>
              <a:cs typeface="A-OTF Ryumin Pr5 M-KL"/>
            </a:endParaRPr>
          </a:p>
        </p:txBody>
      </p:sp>
      <p:sp>
        <p:nvSpPr>
          <p:cNvPr id="20" name="object 20"/>
          <p:cNvSpPr/>
          <p:nvPr/>
        </p:nvSpPr>
        <p:spPr>
          <a:xfrm>
            <a:off x="719999" y="3491146"/>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21" name="object 21"/>
          <p:cNvSpPr txBox="1"/>
          <p:nvPr/>
        </p:nvSpPr>
        <p:spPr>
          <a:xfrm>
            <a:off x="720013" y="3187560"/>
            <a:ext cx="756285" cy="200025"/>
          </a:xfrm>
          <a:prstGeom prst="rect">
            <a:avLst/>
          </a:prstGeom>
          <a:solidFill>
            <a:srgbClr val="ED1C24"/>
          </a:solidFill>
        </p:spPr>
        <p:txBody>
          <a:bodyPr vert="horz" wrap="square" lIns="0" tIns="6985" rIns="0" bIns="0" rtlCol="0">
            <a:spAutoFit/>
          </a:bodyPr>
          <a:lstStyle/>
          <a:p>
            <a:pPr marL="139065">
              <a:lnSpc>
                <a:spcPct val="100000"/>
              </a:lnSpc>
              <a:spcBef>
                <a:spcPts val="55"/>
              </a:spcBef>
              <a:tabLst>
                <a:tab pos="443230" algn="l"/>
              </a:tabLst>
            </a:pPr>
            <a:r>
              <a:rPr sz="1200" b="1" spc="-50" dirty="0">
                <a:solidFill>
                  <a:srgbClr val="FFFFFF"/>
                </a:solidFill>
                <a:latin typeface="Hiragino Kaku Gothic Std W6"/>
                <a:cs typeface="Hiragino Kaku Gothic Std W6"/>
              </a:rPr>
              <a:t>名</a:t>
            </a:r>
            <a:r>
              <a:rPr sz="1200" b="1" dirty="0">
                <a:solidFill>
                  <a:srgbClr val="FFFFFF"/>
                </a:solidFill>
                <a:latin typeface="Hiragino Kaku Gothic Std W6"/>
                <a:cs typeface="Hiragino Kaku Gothic Std W6"/>
              </a:rPr>
              <a:t>	</a:t>
            </a:r>
            <a:r>
              <a:rPr sz="1200" b="1" spc="-50" dirty="0">
                <a:solidFill>
                  <a:srgbClr val="FFFFFF"/>
                </a:solidFill>
                <a:latin typeface="Hiragino Kaku Gothic Std W6"/>
                <a:cs typeface="Hiragino Kaku Gothic Std W6"/>
              </a:rPr>
              <a:t>称</a:t>
            </a:r>
            <a:endParaRPr sz="1200">
              <a:latin typeface="Hiragino Kaku Gothic Std W6"/>
              <a:cs typeface="Hiragino Kaku Gothic Std W6"/>
            </a:endParaRPr>
          </a:p>
        </p:txBody>
      </p:sp>
      <p:sp>
        <p:nvSpPr>
          <p:cNvPr id="22" name="object 22"/>
          <p:cNvSpPr txBox="1"/>
          <p:nvPr/>
        </p:nvSpPr>
        <p:spPr>
          <a:xfrm>
            <a:off x="707243" y="3581060"/>
            <a:ext cx="362839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231F20"/>
                </a:solidFill>
                <a:latin typeface="A-OTF Ryumin Pr5 M-KL"/>
                <a:cs typeface="A-OTF Ryumin Pr5 M-KL"/>
              </a:rPr>
              <a:t>本組合はエスピーシー〇〇理美容事業協同組合とする。</a:t>
            </a:r>
            <a:endParaRPr sz="1200">
              <a:latin typeface="A-OTF Ryumin Pr5 M-KL"/>
              <a:cs typeface="A-OTF Ryumin Pr5 M-KL"/>
            </a:endParaRPr>
          </a:p>
        </p:txBody>
      </p:sp>
      <p:sp>
        <p:nvSpPr>
          <p:cNvPr id="23" name="object 23"/>
          <p:cNvSpPr/>
          <p:nvPr/>
        </p:nvSpPr>
        <p:spPr>
          <a:xfrm>
            <a:off x="719999" y="4757305"/>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24" name="object 24"/>
          <p:cNvSpPr txBox="1"/>
          <p:nvPr/>
        </p:nvSpPr>
        <p:spPr>
          <a:xfrm>
            <a:off x="720013" y="4453725"/>
            <a:ext cx="756285" cy="200025"/>
          </a:xfrm>
          <a:prstGeom prst="rect">
            <a:avLst/>
          </a:prstGeom>
          <a:solidFill>
            <a:srgbClr val="ED1C24"/>
          </a:solidFill>
        </p:spPr>
        <p:txBody>
          <a:bodyPr vert="horz" wrap="square" lIns="0" tIns="6985" rIns="0" bIns="0" rtlCol="0">
            <a:spAutoFit/>
          </a:bodyPr>
          <a:lstStyle/>
          <a:p>
            <a:pPr marL="139065">
              <a:lnSpc>
                <a:spcPct val="100000"/>
              </a:lnSpc>
              <a:spcBef>
                <a:spcPts val="55"/>
              </a:spcBef>
              <a:tabLst>
                <a:tab pos="443230" algn="l"/>
              </a:tabLst>
            </a:pPr>
            <a:r>
              <a:rPr sz="1200" b="1" spc="-50" dirty="0">
                <a:solidFill>
                  <a:srgbClr val="FFFFFF"/>
                </a:solidFill>
                <a:latin typeface="Hiragino Kaku Gothic Std W6"/>
                <a:cs typeface="Hiragino Kaku Gothic Std W6"/>
              </a:rPr>
              <a:t>地</a:t>
            </a:r>
            <a:r>
              <a:rPr sz="1200" b="1" dirty="0">
                <a:solidFill>
                  <a:srgbClr val="FFFFFF"/>
                </a:solidFill>
                <a:latin typeface="Hiragino Kaku Gothic Std W6"/>
                <a:cs typeface="Hiragino Kaku Gothic Std W6"/>
              </a:rPr>
              <a:t>	</a:t>
            </a:r>
            <a:r>
              <a:rPr sz="1200" b="1" spc="-50" dirty="0">
                <a:solidFill>
                  <a:srgbClr val="FFFFFF"/>
                </a:solidFill>
                <a:latin typeface="Hiragino Kaku Gothic Std W6"/>
                <a:cs typeface="Hiragino Kaku Gothic Std W6"/>
              </a:rPr>
              <a:t>区</a:t>
            </a:r>
            <a:endParaRPr sz="1200">
              <a:latin typeface="Hiragino Kaku Gothic Std W6"/>
              <a:cs typeface="Hiragino Kaku Gothic Std W6"/>
            </a:endParaRPr>
          </a:p>
        </p:txBody>
      </p:sp>
      <p:sp>
        <p:nvSpPr>
          <p:cNvPr id="25" name="object 25"/>
          <p:cNvSpPr txBox="1"/>
          <p:nvPr/>
        </p:nvSpPr>
        <p:spPr>
          <a:xfrm>
            <a:off x="707243" y="4847216"/>
            <a:ext cx="4131945"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231F20"/>
                </a:solidFill>
                <a:latin typeface="A-OTF Ryumin Pr5 M-KL"/>
                <a:cs typeface="A-OTF Ryumin Pr5 M-KL"/>
              </a:rPr>
              <a:t>本組合の地区は、〇〇県、〇〇県・〇〇県・〇〇県の区域とする。</a:t>
            </a:r>
            <a:endParaRPr sz="1200">
              <a:latin typeface="A-OTF Ryumin Pr5 M-KL"/>
              <a:cs typeface="A-OTF Ryumin Pr5 M-KL"/>
            </a:endParaRPr>
          </a:p>
        </p:txBody>
      </p:sp>
      <p:sp>
        <p:nvSpPr>
          <p:cNvPr id="26" name="object 26"/>
          <p:cNvSpPr/>
          <p:nvPr/>
        </p:nvSpPr>
        <p:spPr>
          <a:xfrm>
            <a:off x="719999" y="6023465"/>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27" name="object 27"/>
          <p:cNvSpPr txBox="1"/>
          <p:nvPr/>
        </p:nvSpPr>
        <p:spPr>
          <a:xfrm>
            <a:off x="720013" y="5719889"/>
            <a:ext cx="1332230" cy="200025"/>
          </a:xfrm>
          <a:prstGeom prst="rect">
            <a:avLst/>
          </a:prstGeom>
          <a:solidFill>
            <a:srgbClr val="ED1C24"/>
          </a:solidFill>
        </p:spPr>
        <p:txBody>
          <a:bodyPr vert="horz" wrap="square" lIns="0" tIns="6985" rIns="0" bIns="0" rtlCol="0">
            <a:spAutoFit/>
          </a:bodyPr>
          <a:lstStyle/>
          <a:p>
            <a:pPr marL="139065">
              <a:lnSpc>
                <a:spcPct val="100000"/>
              </a:lnSpc>
              <a:spcBef>
                <a:spcPts val="55"/>
              </a:spcBef>
            </a:pPr>
            <a:r>
              <a:rPr sz="1200" b="1" spc="-25" dirty="0">
                <a:solidFill>
                  <a:srgbClr val="FFFFFF"/>
                </a:solidFill>
                <a:latin typeface="Hiragino Kaku Gothic Std W6"/>
                <a:cs typeface="Hiragino Kaku Gothic Std W6"/>
              </a:rPr>
              <a:t>事務所の所在地</a:t>
            </a:r>
            <a:endParaRPr sz="1200">
              <a:latin typeface="Hiragino Kaku Gothic Std W6"/>
              <a:cs typeface="Hiragino Kaku Gothic Std W6"/>
            </a:endParaRPr>
          </a:p>
        </p:txBody>
      </p:sp>
      <p:sp>
        <p:nvSpPr>
          <p:cNvPr id="29" name="object 29"/>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17</a:t>
            </a:r>
          </a:p>
        </p:txBody>
      </p:sp>
      <p:sp>
        <p:nvSpPr>
          <p:cNvPr id="28" name="object 28"/>
          <p:cNvSpPr txBox="1"/>
          <p:nvPr/>
        </p:nvSpPr>
        <p:spPr>
          <a:xfrm>
            <a:off x="707243" y="6113383"/>
            <a:ext cx="4323715" cy="208279"/>
          </a:xfrm>
          <a:prstGeom prst="rect">
            <a:avLst/>
          </a:prstGeom>
        </p:spPr>
        <p:txBody>
          <a:bodyPr vert="horz" wrap="square" lIns="0" tIns="12700" rIns="0" bIns="0" rtlCol="0">
            <a:spAutoFit/>
          </a:bodyPr>
          <a:lstStyle/>
          <a:p>
            <a:pPr marL="12700">
              <a:lnSpc>
                <a:spcPct val="100000"/>
              </a:lnSpc>
              <a:spcBef>
                <a:spcPts val="100"/>
              </a:spcBef>
            </a:pPr>
            <a:r>
              <a:rPr sz="1200" spc="-90" dirty="0">
                <a:solidFill>
                  <a:srgbClr val="231F20"/>
                </a:solidFill>
                <a:latin typeface="A-OTF Ryumin Pr5 M-KL"/>
                <a:cs typeface="A-OTF Ryumin Pr5 M-KL"/>
              </a:rPr>
              <a:t>本組合は事務所を〇〇〇〇〇〇〇〇〇〇〇〇〇〇〇〇〇〇に置く。</a:t>
            </a:r>
            <a:endParaRPr sz="1200">
              <a:latin typeface="A-OTF Ryumin Pr5 M-KL"/>
              <a:cs typeface="A-OTF Ryumin Pr5 M-K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2978076" cy="406400"/>
          </a:xfrm>
          <a:prstGeom prst="rect">
            <a:avLst/>
          </a:prstGeom>
        </p:spPr>
        <p:txBody>
          <a:bodyPr vert="horz" wrap="square" lIns="0" tIns="12700" rIns="0" bIns="0" rtlCol="0">
            <a:spAutoFit/>
          </a:bodyPr>
          <a:lstStyle/>
          <a:p>
            <a:pPr marL="12700">
              <a:lnSpc>
                <a:spcPct val="100000"/>
              </a:lnSpc>
              <a:spcBef>
                <a:spcPts val="100"/>
              </a:spcBef>
            </a:pPr>
            <a:r>
              <a:rPr sz="2500" spc="-170" dirty="0">
                <a:solidFill>
                  <a:srgbClr val="231F20"/>
                </a:solidFill>
              </a:rPr>
              <a:t>素晴らしき組織活動</a:t>
            </a:r>
            <a:endParaRPr sz="2500" dirty="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8" name="object 8"/>
          <p:cNvSpPr/>
          <p:nvPr/>
        </p:nvSpPr>
        <p:spPr>
          <a:xfrm>
            <a:off x="719999" y="1682960"/>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9" name="object 9"/>
          <p:cNvSpPr txBox="1"/>
          <p:nvPr/>
        </p:nvSpPr>
        <p:spPr>
          <a:xfrm>
            <a:off x="1003213" y="1350852"/>
            <a:ext cx="1129030" cy="254000"/>
          </a:xfrm>
          <a:prstGeom prst="rect">
            <a:avLst/>
          </a:prstGeom>
        </p:spPr>
        <p:txBody>
          <a:bodyPr vert="horz" wrap="square" lIns="0" tIns="12700" rIns="0" bIns="0" rtlCol="0">
            <a:spAutoFit/>
          </a:bodyPr>
          <a:lstStyle/>
          <a:p>
            <a:pPr marL="12700">
              <a:lnSpc>
                <a:spcPct val="100000"/>
              </a:lnSpc>
              <a:spcBef>
                <a:spcPts val="100"/>
              </a:spcBef>
            </a:pPr>
            <a:r>
              <a:rPr sz="1500" b="1" spc="-70" dirty="0">
                <a:solidFill>
                  <a:srgbClr val="231F20"/>
                </a:solidFill>
                <a:latin typeface="Hiragino Kaku Gothic Std W6"/>
                <a:cs typeface="Hiragino Kaku Gothic Std W6"/>
              </a:rPr>
              <a:t>充実した人生</a:t>
            </a:r>
            <a:endParaRPr sz="1500">
              <a:latin typeface="Hiragino Kaku Gothic Std W6"/>
              <a:cs typeface="Hiragino Kaku Gothic Std W6"/>
            </a:endParaRPr>
          </a:p>
        </p:txBody>
      </p:sp>
      <p:pic>
        <p:nvPicPr>
          <p:cNvPr id="10" name="object 10"/>
          <p:cNvPicPr/>
          <p:nvPr/>
        </p:nvPicPr>
        <p:blipFill>
          <a:blip r:embed="rId3" cstate="print"/>
          <a:stretch>
            <a:fillRect/>
          </a:stretch>
        </p:blipFill>
        <p:spPr>
          <a:xfrm>
            <a:off x="720006" y="1365100"/>
            <a:ext cx="227850" cy="227863"/>
          </a:xfrm>
          <a:prstGeom prst="rect">
            <a:avLst/>
          </a:prstGeom>
        </p:spPr>
      </p:pic>
      <p:sp>
        <p:nvSpPr>
          <p:cNvPr id="11" name="object 11"/>
          <p:cNvSpPr txBox="1"/>
          <p:nvPr/>
        </p:nvSpPr>
        <p:spPr>
          <a:xfrm>
            <a:off x="766973" y="1373412"/>
            <a:ext cx="13398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Hiragino Kaku Gothic Std W6"/>
                <a:cs typeface="Hiragino Kaku Gothic Std W6"/>
              </a:rPr>
              <a:t>1</a:t>
            </a:r>
            <a:endParaRPr sz="1200">
              <a:latin typeface="Hiragino Kaku Gothic Std W6"/>
              <a:cs typeface="Hiragino Kaku Gothic Std W6"/>
            </a:endParaRPr>
          </a:p>
        </p:txBody>
      </p:sp>
      <p:sp>
        <p:nvSpPr>
          <p:cNvPr id="12" name="object 12"/>
          <p:cNvSpPr txBox="1"/>
          <p:nvPr/>
        </p:nvSpPr>
        <p:spPr>
          <a:xfrm>
            <a:off x="707306" y="1738712"/>
            <a:ext cx="4438650" cy="635635"/>
          </a:xfrm>
          <a:prstGeom prst="rect">
            <a:avLst/>
          </a:prstGeom>
        </p:spPr>
        <p:txBody>
          <a:bodyPr vert="horz" wrap="square" lIns="0" tIns="12700" rIns="0" bIns="0" rtlCol="0">
            <a:spAutoFit/>
          </a:bodyPr>
          <a:lstStyle/>
          <a:p>
            <a:pPr marL="12700" marR="5080" algn="just">
              <a:lnSpc>
                <a:spcPct val="121300"/>
              </a:lnSpc>
              <a:spcBef>
                <a:spcPts val="100"/>
              </a:spcBef>
            </a:pPr>
            <a:r>
              <a:rPr sz="1100" spc="-135" dirty="0">
                <a:solidFill>
                  <a:srgbClr val="231F20"/>
                </a:solidFill>
                <a:latin typeface="A-OTF Ryumin Pr5 M-KL"/>
                <a:cs typeface="A-OTF Ryumin Pr5 M-KL"/>
              </a:rPr>
              <a:t>ＳＰＣの組織活動をしている人はたとえ社会的な地位や財産が、あろうとな</a:t>
            </a:r>
            <a:r>
              <a:rPr sz="1100" spc="-114" dirty="0">
                <a:solidFill>
                  <a:srgbClr val="231F20"/>
                </a:solidFill>
                <a:latin typeface="A-OTF Ryumin Pr5 M-KL"/>
                <a:cs typeface="A-OTF Ryumin Pr5 M-KL"/>
              </a:rPr>
              <a:t>かろうと、いつも生き生きとした喜びにあふれ自分の生きがいはここＳＰＣ</a:t>
            </a:r>
            <a:r>
              <a:rPr sz="1100" spc="-130" dirty="0">
                <a:solidFill>
                  <a:srgbClr val="231F20"/>
                </a:solidFill>
                <a:latin typeface="A-OTF Ryumin Pr5 M-KL"/>
                <a:cs typeface="A-OTF Ryumin Pr5 M-KL"/>
              </a:rPr>
              <a:t>にあるのだという自信のもとに充実した人生を送ることができる。</a:t>
            </a:r>
            <a:endParaRPr sz="1100">
              <a:latin typeface="A-OTF Ryumin Pr5 M-KL"/>
              <a:cs typeface="A-OTF Ryumin Pr5 M-KL"/>
            </a:endParaRPr>
          </a:p>
        </p:txBody>
      </p:sp>
      <p:sp>
        <p:nvSpPr>
          <p:cNvPr id="13" name="object 13"/>
          <p:cNvSpPr/>
          <p:nvPr/>
        </p:nvSpPr>
        <p:spPr>
          <a:xfrm>
            <a:off x="5574601" y="1682960"/>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5574607" y="1365100"/>
            <a:ext cx="227850" cy="227863"/>
          </a:xfrm>
          <a:prstGeom prst="rect">
            <a:avLst/>
          </a:prstGeom>
        </p:spPr>
      </p:pic>
      <p:sp>
        <p:nvSpPr>
          <p:cNvPr id="15" name="object 15"/>
          <p:cNvSpPr txBox="1"/>
          <p:nvPr/>
        </p:nvSpPr>
        <p:spPr>
          <a:xfrm>
            <a:off x="5621573" y="1373412"/>
            <a:ext cx="13398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Hiragino Kaku Gothic Std W6"/>
                <a:cs typeface="Hiragino Kaku Gothic Std W6"/>
              </a:rPr>
              <a:t>4</a:t>
            </a:r>
            <a:endParaRPr sz="1200">
              <a:latin typeface="Hiragino Kaku Gothic Std W6"/>
              <a:cs typeface="Hiragino Kaku Gothic Std W6"/>
            </a:endParaRPr>
          </a:p>
        </p:txBody>
      </p:sp>
      <p:sp>
        <p:nvSpPr>
          <p:cNvPr id="16" name="object 16"/>
          <p:cNvSpPr txBox="1"/>
          <p:nvPr/>
        </p:nvSpPr>
        <p:spPr>
          <a:xfrm>
            <a:off x="5561892" y="1350852"/>
            <a:ext cx="4433570" cy="1226820"/>
          </a:xfrm>
          <a:prstGeom prst="rect">
            <a:avLst/>
          </a:prstGeom>
        </p:spPr>
        <p:txBody>
          <a:bodyPr vert="horz" wrap="square" lIns="0" tIns="12700" rIns="0" bIns="0" rtlCol="0">
            <a:spAutoFit/>
          </a:bodyPr>
          <a:lstStyle/>
          <a:p>
            <a:pPr marL="307975">
              <a:lnSpc>
                <a:spcPct val="100000"/>
              </a:lnSpc>
              <a:spcBef>
                <a:spcPts val="100"/>
              </a:spcBef>
            </a:pPr>
            <a:r>
              <a:rPr sz="1500" b="1" spc="-85" dirty="0">
                <a:solidFill>
                  <a:srgbClr val="231F20"/>
                </a:solidFill>
                <a:latin typeface="Hiragino Kaku Gothic Std W6"/>
                <a:cs typeface="Hiragino Kaku Gothic Std W6"/>
              </a:rPr>
              <a:t>素晴らしい仲間</a:t>
            </a:r>
            <a:endParaRPr sz="1500">
              <a:latin typeface="Hiragino Kaku Gothic Std W6"/>
              <a:cs typeface="Hiragino Kaku Gothic Std W6"/>
            </a:endParaRPr>
          </a:p>
          <a:p>
            <a:pPr marL="12700" marR="5080" algn="just">
              <a:lnSpc>
                <a:spcPct val="121300"/>
              </a:lnSpc>
              <a:spcBef>
                <a:spcPts val="1250"/>
              </a:spcBef>
            </a:pPr>
            <a:r>
              <a:rPr sz="1100" spc="-100" dirty="0">
                <a:solidFill>
                  <a:srgbClr val="231F20"/>
                </a:solidFill>
                <a:latin typeface="A-OTF Ryumin Pr5 M-KL"/>
                <a:cs typeface="A-OTF Ryumin Pr5 M-KL"/>
              </a:rPr>
              <a:t>組織活動を通して本部支部の仲間や全国各地の同志と知り合うが、最善を</a:t>
            </a:r>
            <a:r>
              <a:rPr sz="1100" spc="-95" dirty="0">
                <a:solidFill>
                  <a:srgbClr val="231F20"/>
                </a:solidFill>
                <a:latin typeface="A-OTF Ryumin Pr5 M-KL"/>
                <a:cs typeface="A-OTF Ryumin Pr5 M-KL"/>
              </a:rPr>
              <a:t>尽くしてみずからも生き同時に人をも生かして行く。お互いに相手の身に</a:t>
            </a:r>
            <a:r>
              <a:rPr sz="1100" spc="-120" dirty="0">
                <a:solidFill>
                  <a:srgbClr val="231F20"/>
                </a:solidFill>
                <a:latin typeface="A-OTF Ryumin Pr5 M-KL"/>
                <a:cs typeface="A-OTF Ryumin Pr5 M-KL"/>
              </a:rPr>
              <a:t>なって考えいたわり合いながら事をなして行く。</a:t>
            </a:r>
            <a:endParaRPr sz="1100">
              <a:latin typeface="A-OTF Ryumin Pr5 M-KL"/>
              <a:cs typeface="A-OTF Ryumin Pr5 M-KL"/>
            </a:endParaRPr>
          </a:p>
          <a:p>
            <a:pPr marL="12700">
              <a:lnSpc>
                <a:spcPct val="100000"/>
              </a:lnSpc>
              <a:spcBef>
                <a:spcPts val="280"/>
              </a:spcBef>
            </a:pPr>
            <a:r>
              <a:rPr sz="1100" spc="-95" dirty="0">
                <a:solidFill>
                  <a:srgbClr val="231F20"/>
                </a:solidFill>
                <a:latin typeface="A-OTF Ryumin Pr5 M-KL"/>
                <a:cs typeface="A-OTF Ryumin Pr5 M-KL"/>
              </a:rPr>
              <a:t>人間としての基本の心構えを持ち合わせた組織である。</a:t>
            </a:r>
            <a:endParaRPr sz="1100">
              <a:latin typeface="A-OTF Ryumin Pr5 M-KL"/>
              <a:cs typeface="A-OTF Ryumin Pr5 M-KL"/>
            </a:endParaRPr>
          </a:p>
        </p:txBody>
      </p:sp>
      <p:sp>
        <p:nvSpPr>
          <p:cNvPr id="17" name="object 17"/>
          <p:cNvSpPr/>
          <p:nvPr/>
        </p:nvSpPr>
        <p:spPr>
          <a:xfrm>
            <a:off x="5574601" y="4362868"/>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5574607" y="4045009"/>
            <a:ext cx="227850" cy="227863"/>
          </a:xfrm>
          <a:prstGeom prst="rect">
            <a:avLst/>
          </a:prstGeom>
        </p:spPr>
      </p:pic>
      <p:sp>
        <p:nvSpPr>
          <p:cNvPr id="19" name="object 19"/>
          <p:cNvSpPr txBox="1"/>
          <p:nvPr/>
        </p:nvSpPr>
        <p:spPr>
          <a:xfrm>
            <a:off x="5621573" y="4053323"/>
            <a:ext cx="13398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Hiragino Kaku Gothic Std W6"/>
                <a:cs typeface="Hiragino Kaku Gothic Std W6"/>
              </a:rPr>
              <a:t>6</a:t>
            </a:r>
            <a:endParaRPr sz="1200">
              <a:latin typeface="Hiragino Kaku Gothic Std W6"/>
              <a:cs typeface="Hiragino Kaku Gothic Std W6"/>
            </a:endParaRPr>
          </a:p>
        </p:txBody>
      </p:sp>
      <p:sp>
        <p:nvSpPr>
          <p:cNvPr id="20" name="object 20"/>
          <p:cNvSpPr txBox="1"/>
          <p:nvPr/>
        </p:nvSpPr>
        <p:spPr>
          <a:xfrm>
            <a:off x="5561892" y="3185198"/>
            <a:ext cx="4492625" cy="2479040"/>
          </a:xfrm>
          <a:prstGeom prst="rect">
            <a:avLst/>
          </a:prstGeom>
        </p:spPr>
        <p:txBody>
          <a:bodyPr vert="horz" wrap="square" lIns="0" tIns="12700" rIns="0" bIns="0" rtlCol="0">
            <a:spAutoFit/>
          </a:bodyPr>
          <a:lstStyle/>
          <a:p>
            <a:pPr marL="12700" marR="59690" algn="just">
              <a:lnSpc>
                <a:spcPct val="121300"/>
              </a:lnSpc>
              <a:spcBef>
                <a:spcPts val="100"/>
              </a:spcBef>
            </a:pPr>
            <a:r>
              <a:rPr sz="1100" spc="-125" dirty="0">
                <a:solidFill>
                  <a:srgbClr val="231F20"/>
                </a:solidFill>
                <a:latin typeface="A-OTF Ryumin Pr5 M-KL"/>
                <a:cs typeface="A-OTF Ryumin Pr5 M-KL"/>
              </a:rPr>
              <a:t>実生活にそくして物事の値打ちやその背後にある人々の苦労、商いというも</a:t>
            </a:r>
            <a:r>
              <a:rPr sz="1100" spc="-85" dirty="0">
                <a:solidFill>
                  <a:srgbClr val="231F20"/>
                </a:solidFill>
                <a:latin typeface="A-OTF Ryumin Pr5 M-KL"/>
                <a:cs typeface="A-OTF Ryumin Pr5 M-KL"/>
              </a:rPr>
              <a:t>のについて互いに教え合い学び合いあるいは体験を深め合うという仲間の</a:t>
            </a:r>
            <a:r>
              <a:rPr sz="1100" spc="-55" dirty="0">
                <a:solidFill>
                  <a:srgbClr val="231F20"/>
                </a:solidFill>
                <a:latin typeface="A-OTF Ryumin Pr5 M-KL"/>
                <a:cs typeface="A-OTF Ryumin Pr5 M-KL"/>
              </a:rPr>
              <a:t>集団である。</a:t>
            </a:r>
            <a:endParaRPr sz="1100">
              <a:latin typeface="A-OTF Ryumin Pr5 M-KL"/>
              <a:cs typeface="A-OTF Ryumin Pr5 M-KL"/>
            </a:endParaRPr>
          </a:p>
          <a:p>
            <a:pPr>
              <a:lnSpc>
                <a:spcPct val="100000"/>
              </a:lnSpc>
              <a:spcBef>
                <a:spcPts val="425"/>
              </a:spcBef>
            </a:pPr>
            <a:endParaRPr sz="1100">
              <a:latin typeface="A-OTF Ryumin Pr5 M-KL"/>
              <a:cs typeface="A-OTF Ryumin Pr5 M-KL"/>
            </a:endParaRPr>
          </a:p>
          <a:p>
            <a:pPr marL="307975">
              <a:lnSpc>
                <a:spcPct val="100000"/>
              </a:lnSpc>
            </a:pPr>
            <a:r>
              <a:rPr sz="1500" b="1" spc="-150" dirty="0">
                <a:solidFill>
                  <a:srgbClr val="231F20"/>
                </a:solidFill>
                <a:latin typeface="Hiragino Kaku Gothic Std W6"/>
                <a:cs typeface="Hiragino Kaku Gothic Std W6"/>
              </a:rPr>
              <a:t>ダイヤモンドはダイヤモンドによって磨かれる</a:t>
            </a:r>
            <a:endParaRPr sz="1500">
              <a:latin typeface="Hiragino Kaku Gothic Std W6"/>
              <a:cs typeface="Hiragino Kaku Gothic Std W6"/>
            </a:endParaRPr>
          </a:p>
          <a:p>
            <a:pPr marL="12700" marR="43815" algn="just">
              <a:lnSpc>
                <a:spcPct val="121200"/>
              </a:lnSpc>
              <a:spcBef>
                <a:spcPts val="1255"/>
              </a:spcBef>
            </a:pPr>
            <a:r>
              <a:rPr sz="1100" spc="-90" dirty="0">
                <a:solidFill>
                  <a:srgbClr val="231F20"/>
                </a:solidFill>
                <a:latin typeface="A-OTF Ryumin Pr5 M-KL"/>
                <a:cs typeface="A-OTF Ryumin Pr5 M-KL"/>
              </a:rPr>
              <a:t>宇宙にひそむ様々な真理なり法則を見いだしこれを応用して自他ともの益</a:t>
            </a:r>
            <a:r>
              <a:rPr sz="1100" spc="-120" dirty="0">
                <a:solidFill>
                  <a:srgbClr val="231F20"/>
                </a:solidFill>
                <a:latin typeface="A-OTF Ryumin Pr5 M-KL"/>
                <a:cs typeface="A-OTF Ryumin Pr5 M-KL"/>
              </a:rPr>
              <a:t>をはかろうとしているのが人間である。その人間の本質はたとえていえばダ</a:t>
            </a:r>
            <a:r>
              <a:rPr sz="1100" spc="-125" dirty="0">
                <a:solidFill>
                  <a:srgbClr val="231F20"/>
                </a:solidFill>
                <a:latin typeface="A-OTF Ryumin Pr5 M-KL"/>
                <a:cs typeface="A-OTF Ryumin Pr5 M-KL"/>
              </a:rPr>
              <a:t>イヤモンドのようなものである。</a:t>
            </a:r>
            <a:endParaRPr sz="1100">
              <a:latin typeface="A-OTF Ryumin Pr5 M-KL"/>
              <a:cs typeface="A-OTF Ryumin Pr5 M-KL"/>
            </a:endParaRPr>
          </a:p>
          <a:p>
            <a:pPr marL="12700" marR="5080">
              <a:lnSpc>
                <a:spcPct val="121200"/>
              </a:lnSpc>
              <a:tabLst>
                <a:tab pos="1320800" algn="l"/>
              </a:tabLst>
            </a:pPr>
            <a:r>
              <a:rPr sz="1100" spc="-195" dirty="0">
                <a:solidFill>
                  <a:srgbClr val="231F20"/>
                </a:solidFill>
                <a:latin typeface="A-OTF Ryumin Pr5 M-KL"/>
                <a:cs typeface="A-OTF Ryumin Pr5 M-KL"/>
              </a:rPr>
              <a:t>こ</a:t>
            </a:r>
            <a:r>
              <a:rPr sz="1100" spc="-125" dirty="0">
                <a:solidFill>
                  <a:srgbClr val="231F20"/>
                </a:solidFill>
                <a:latin typeface="A-OTF Ryumin Pr5 M-KL"/>
                <a:cs typeface="A-OTF Ryumin Pr5 M-KL"/>
              </a:rPr>
              <a:t>う</a:t>
            </a:r>
            <a:r>
              <a:rPr sz="1100" spc="-25" dirty="0">
                <a:solidFill>
                  <a:srgbClr val="231F20"/>
                </a:solidFill>
                <a:latin typeface="A-OTF Ryumin Pr5 M-KL"/>
                <a:cs typeface="A-OTF Ryumin Pr5 M-KL"/>
              </a:rPr>
              <a:t>い</a:t>
            </a:r>
            <a:r>
              <a:rPr sz="1100" spc="-100" dirty="0">
                <a:solidFill>
                  <a:srgbClr val="231F20"/>
                </a:solidFill>
                <a:latin typeface="A-OTF Ryumin Pr5 M-KL"/>
                <a:cs typeface="A-OTF Ryumin Pr5 M-KL"/>
              </a:rPr>
              <a:t>っ</a:t>
            </a:r>
            <a:r>
              <a:rPr sz="1100" spc="-20" dirty="0">
                <a:solidFill>
                  <a:srgbClr val="231F20"/>
                </a:solidFill>
                <a:latin typeface="A-OTF Ryumin Pr5 M-KL"/>
                <a:cs typeface="A-OTF Ryumin Pr5 M-KL"/>
              </a:rPr>
              <a:t>た</a:t>
            </a:r>
            <a:r>
              <a:rPr sz="1100" dirty="0">
                <a:solidFill>
                  <a:srgbClr val="231F20"/>
                </a:solidFill>
                <a:latin typeface="A-OTF Ryumin Pr5 M-KL"/>
                <a:cs typeface="A-OTF Ryumin Pr5 M-KL"/>
              </a:rPr>
              <a:t>人</a:t>
            </a:r>
            <a:r>
              <a:rPr sz="1100" spc="-15" dirty="0">
                <a:solidFill>
                  <a:srgbClr val="231F20"/>
                </a:solidFill>
                <a:latin typeface="A-OTF Ryumin Pr5 M-KL"/>
                <a:cs typeface="A-OTF Ryumin Pr5 M-KL"/>
              </a:rPr>
              <a:t>間</a:t>
            </a:r>
            <a:r>
              <a:rPr sz="1100" dirty="0">
                <a:solidFill>
                  <a:srgbClr val="231F20"/>
                </a:solidFill>
                <a:latin typeface="A-OTF Ryumin Pr5 M-KL"/>
                <a:cs typeface="A-OTF Ryumin Pr5 M-KL"/>
              </a:rPr>
              <a:t>の</a:t>
            </a:r>
            <a:r>
              <a:rPr sz="1100" spc="-145" dirty="0">
                <a:solidFill>
                  <a:srgbClr val="231F20"/>
                </a:solidFill>
                <a:latin typeface="A-OTF Ryumin Pr5 M-KL"/>
                <a:cs typeface="A-OTF Ryumin Pr5 M-KL"/>
              </a:rPr>
              <a:t>す</a:t>
            </a:r>
            <a:r>
              <a:rPr sz="1100" spc="-20" dirty="0">
                <a:solidFill>
                  <a:srgbClr val="231F20"/>
                </a:solidFill>
                <a:latin typeface="A-OTF Ryumin Pr5 M-KL"/>
                <a:cs typeface="A-OTF Ryumin Pr5 M-KL"/>
              </a:rPr>
              <a:t>ぐ</a:t>
            </a:r>
            <a:r>
              <a:rPr sz="1100" spc="-10" dirty="0">
                <a:solidFill>
                  <a:srgbClr val="231F20"/>
                </a:solidFill>
                <a:latin typeface="A-OTF Ryumin Pr5 M-KL"/>
                <a:cs typeface="A-OTF Ryumin Pr5 M-KL"/>
              </a:rPr>
              <a:t>れた</a:t>
            </a:r>
            <a:r>
              <a:rPr sz="1100" spc="-20" dirty="0">
                <a:solidFill>
                  <a:srgbClr val="231F20"/>
                </a:solidFill>
                <a:latin typeface="A-OTF Ryumin Pr5 M-KL"/>
                <a:cs typeface="A-OTF Ryumin Pr5 M-KL"/>
              </a:rPr>
              <a:t>本</a:t>
            </a:r>
            <a:r>
              <a:rPr sz="1100" spc="-30" dirty="0">
                <a:solidFill>
                  <a:srgbClr val="231F20"/>
                </a:solidFill>
                <a:latin typeface="A-OTF Ryumin Pr5 M-KL"/>
                <a:cs typeface="A-OTF Ryumin Pr5 M-KL"/>
              </a:rPr>
              <a:t>質</a:t>
            </a:r>
            <a:r>
              <a:rPr sz="1100" spc="-55" dirty="0">
                <a:solidFill>
                  <a:srgbClr val="231F20"/>
                </a:solidFill>
                <a:latin typeface="A-OTF Ryumin Pr5 M-KL"/>
                <a:cs typeface="A-OTF Ryumin Pr5 M-KL"/>
              </a:rPr>
              <a:t>も</a:t>
            </a:r>
            <a:r>
              <a:rPr sz="1100" dirty="0">
                <a:solidFill>
                  <a:srgbClr val="231F20"/>
                </a:solidFill>
                <a:latin typeface="A-OTF Ryumin Pr5 M-KL"/>
                <a:cs typeface="A-OTF Ryumin Pr5 M-KL"/>
              </a:rPr>
              <a:t>個</a:t>
            </a:r>
            <a:r>
              <a:rPr sz="1100" spc="-60" dirty="0">
                <a:solidFill>
                  <a:srgbClr val="231F20"/>
                </a:solidFill>
                <a:latin typeface="A-OTF Ryumin Pr5 M-KL"/>
                <a:cs typeface="A-OTF Ryumin Pr5 M-KL"/>
              </a:rPr>
              <a:t>々</a:t>
            </a:r>
            <a:r>
              <a:rPr sz="1100" spc="-135" dirty="0">
                <a:solidFill>
                  <a:srgbClr val="231F20"/>
                </a:solidFill>
                <a:latin typeface="A-OTF Ryumin Pr5 M-KL"/>
                <a:cs typeface="A-OTF Ryumin Pr5 M-KL"/>
              </a:rPr>
              <a:t>の</a:t>
            </a:r>
            <a:r>
              <a:rPr sz="1100" spc="-20" dirty="0">
                <a:solidFill>
                  <a:srgbClr val="231F20"/>
                </a:solidFill>
                <a:latin typeface="A-OTF Ryumin Pr5 M-KL"/>
                <a:cs typeface="A-OTF Ryumin Pr5 M-KL"/>
              </a:rPr>
              <a:t>人</a:t>
            </a:r>
            <a:r>
              <a:rPr sz="1100" spc="-60" dirty="0">
                <a:solidFill>
                  <a:srgbClr val="231F20"/>
                </a:solidFill>
                <a:latin typeface="A-OTF Ryumin Pr5 M-KL"/>
                <a:cs typeface="A-OTF Ryumin Pr5 M-KL"/>
              </a:rPr>
              <a:t>々</a:t>
            </a:r>
            <a:r>
              <a:rPr sz="1100" spc="-15" dirty="0">
                <a:solidFill>
                  <a:srgbClr val="231F20"/>
                </a:solidFill>
                <a:latin typeface="A-OTF Ryumin Pr5 M-KL"/>
                <a:cs typeface="A-OTF Ryumin Pr5 M-KL"/>
              </a:rPr>
              <a:t>の</a:t>
            </a:r>
            <a:r>
              <a:rPr sz="1100" spc="-10" dirty="0">
                <a:solidFill>
                  <a:srgbClr val="231F20"/>
                </a:solidFill>
                <a:latin typeface="A-OTF Ryumin Pr5 M-KL"/>
                <a:cs typeface="A-OTF Ryumin Pr5 M-KL"/>
              </a:rPr>
              <a:t>力だ</a:t>
            </a:r>
            <a:r>
              <a:rPr sz="1100" dirty="0">
                <a:solidFill>
                  <a:srgbClr val="231F20"/>
                </a:solidFill>
                <a:latin typeface="A-OTF Ryumin Pr5 M-KL"/>
                <a:cs typeface="A-OTF Ryumin Pr5 M-KL"/>
              </a:rPr>
              <a:t>け</a:t>
            </a:r>
            <a:r>
              <a:rPr sz="1100" spc="-10" dirty="0">
                <a:solidFill>
                  <a:srgbClr val="231F20"/>
                </a:solidFill>
                <a:latin typeface="A-OTF Ryumin Pr5 M-KL"/>
                <a:cs typeface="A-OTF Ryumin Pr5 M-KL"/>
              </a:rPr>
              <a:t>で</a:t>
            </a:r>
            <a:r>
              <a:rPr sz="1100" spc="-40" dirty="0">
                <a:solidFill>
                  <a:srgbClr val="231F20"/>
                </a:solidFill>
                <a:latin typeface="A-OTF Ryumin Pr5 M-KL"/>
                <a:cs typeface="A-OTF Ryumin Pr5 M-KL"/>
              </a:rPr>
              <a:t>は</a:t>
            </a:r>
            <a:r>
              <a:rPr sz="1100" dirty="0">
                <a:solidFill>
                  <a:srgbClr val="231F20"/>
                </a:solidFill>
                <a:latin typeface="A-OTF Ryumin Pr5 M-KL"/>
                <a:cs typeface="A-OTF Ryumin Pr5 M-KL"/>
              </a:rPr>
              <a:t>発</a:t>
            </a:r>
            <a:r>
              <a:rPr sz="1100" spc="-10" dirty="0">
                <a:solidFill>
                  <a:srgbClr val="231F20"/>
                </a:solidFill>
                <a:latin typeface="A-OTF Ryumin Pr5 M-KL"/>
                <a:cs typeface="A-OTF Ryumin Pr5 M-KL"/>
              </a:rPr>
              <a:t>揮</a:t>
            </a:r>
            <a:r>
              <a:rPr sz="1100" spc="-40" dirty="0">
                <a:solidFill>
                  <a:srgbClr val="231F20"/>
                </a:solidFill>
                <a:latin typeface="A-OTF Ryumin Pr5 M-KL"/>
                <a:cs typeface="A-OTF Ryumin Pr5 M-KL"/>
              </a:rPr>
              <a:t>で</a:t>
            </a:r>
            <a:r>
              <a:rPr sz="1100" spc="-95" dirty="0">
                <a:solidFill>
                  <a:srgbClr val="231F20"/>
                </a:solidFill>
                <a:latin typeface="A-OTF Ryumin Pr5 M-KL"/>
                <a:cs typeface="A-OTF Ryumin Pr5 M-KL"/>
              </a:rPr>
              <a:t>き</a:t>
            </a:r>
            <a:r>
              <a:rPr sz="1100" spc="-35" dirty="0">
                <a:solidFill>
                  <a:srgbClr val="231F20"/>
                </a:solidFill>
                <a:latin typeface="A-OTF Ryumin Pr5 M-KL"/>
                <a:cs typeface="A-OTF Ryumin Pr5 M-KL"/>
              </a:rPr>
              <a:t>な</a:t>
            </a:r>
            <a:r>
              <a:rPr sz="1100" dirty="0">
                <a:solidFill>
                  <a:srgbClr val="231F20"/>
                </a:solidFill>
                <a:latin typeface="A-OTF Ryumin Pr5 M-KL"/>
                <a:cs typeface="A-OTF Ryumin Pr5 M-KL"/>
              </a:rPr>
              <a:t>い</a:t>
            </a:r>
            <a:r>
              <a:rPr sz="1100" spc="-50" dirty="0">
                <a:solidFill>
                  <a:srgbClr val="231F20"/>
                </a:solidFill>
                <a:latin typeface="A-OTF Ryumin Pr5 M-KL"/>
                <a:cs typeface="A-OTF Ryumin Pr5 M-KL"/>
              </a:rPr>
              <a:t>。</a:t>
            </a:r>
            <a:r>
              <a:rPr sz="1100" dirty="0">
                <a:solidFill>
                  <a:srgbClr val="231F20"/>
                </a:solidFill>
                <a:latin typeface="A-OTF Ryumin Pr5 M-KL"/>
                <a:cs typeface="A-OTF Ryumin Pr5 M-KL"/>
              </a:rPr>
              <a:t>総</a:t>
            </a:r>
            <a:r>
              <a:rPr sz="1100" spc="-75" dirty="0">
                <a:solidFill>
                  <a:srgbClr val="231F20"/>
                </a:solidFill>
                <a:latin typeface="A-OTF Ryumin Pr5 M-KL"/>
                <a:cs typeface="A-OTF Ryumin Pr5 M-KL"/>
              </a:rPr>
              <a:t>合</a:t>
            </a:r>
            <a:r>
              <a:rPr sz="1100" spc="-55" dirty="0">
                <a:solidFill>
                  <a:srgbClr val="231F20"/>
                </a:solidFill>
                <a:latin typeface="A-OTF Ryumin Pr5 M-KL"/>
                <a:cs typeface="A-OTF Ryumin Pr5 M-KL"/>
              </a:rPr>
              <a:t>し</a:t>
            </a:r>
            <a:r>
              <a:rPr sz="1100" spc="-30" dirty="0">
                <a:solidFill>
                  <a:srgbClr val="231F20"/>
                </a:solidFill>
                <a:latin typeface="A-OTF Ryumin Pr5 M-KL"/>
                <a:cs typeface="A-OTF Ryumin Pr5 M-KL"/>
              </a:rPr>
              <a:t>た</a:t>
            </a:r>
            <a:r>
              <a:rPr sz="1100" dirty="0">
                <a:solidFill>
                  <a:srgbClr val="231F20"/>
                </a:solidFill>
                <a:latin typeface="A-OTF Ryumin Pr5 M-KL"/>
                <a:cs typeface="A-OTF Ryumin Pr5 M-KL"/>
              </a:rPr>
              <a:t>人</a:t>
            </a:r>
            <a:r>
              <a:rPr sz="1100" spc="-25" dirty="0">
                <a:solidFill>
                  <a:srgbClr val="231F20"/>
                </a:solidFill>
                <a:latin typeface="A-OTF Ryumin Pr5 M-KL"/>
                <a:cs typeface="A-OTF Ryumin Pr5 M-KL"/>
              </a:rPr>
              <a:t>間の</a:t>
            </a:r>
            <a:r>
              <a:rPr sz="1100" dirty="0">
                <a:solidFill>
                  <a:srgbClr val="231F20"/>
                </a:solidFill>
                <a:latin typeface="A-OTF Ryumin Pr5 M-KL"/>
                <a:cs typeface="A-OTF Ryumin Pr5 M-KL"/>
              </a:rPr>
              <a:t>力</a:t>
            </a:r>
            <a:r>
              <a:rPr sz="1100" spc="-520" dirty="0">
                <a:solidFill>
                  <a:srgbClr val="231F20"/>
                </a:solidFill>
                <a:latin typeface="A-OTF Ryumin Pr5 M-KL"/>
                <a:cs typeface="A-OTF Ryumin Pr5 M-KL"/>
              </a:rPr>
              <a:t>、</a:t>
            </a:r>
            <a:r>
              <a:rPr sz="1100" spc="-10" dirty="0">
                <a:solidFill>
                  <a:srgbClr val="231F20"/>
                </a:solidFill>
                <a:latin typeface="A-OTF Ryumin Pr5 M-KL"/>
                <a:cs typeface="A-OTF Ryumin Pr5 M-KL"/>
              </a:rPr>
              <a:t>個</a:t>
            </a:r>
            <a:r>
              <a:rPr sz="1100" spc="-70" dirty="0">
                <a:solidFill>
                  <a:srgbClr val="231F20"/>
                </a:solidFill>
                <a:latin typeface="A-OTF Ryumin Pr5 M-KL"/>
                <a:cs typeface="A-OTF Ryumin Pr5 M-KL"/>
              </a:rPr>
              <a:t>々</a:t>
            </a:r>
            <a:r>
              <a:rPr sz="1100" dirty="0">
                <a:solidFill>
                  <a:srgbClr val="231F20"/>
                </a:solidFill>
                <a:latin typeface="A-OTF Ryumin Pr5 M-KL"/>
                <a:cs typeface="A-OTF Ryumin Pr5 M-KL"/>
              </a:rPr>
              <a:t>の知</a:t>
            </a:r>
            <a:r>
              <a:rPr sz="1100" spc="-35" dirty="0">
                <a:solidFill>
                  <a:srgbClr val="231F20"/>
                </a:solidFill>
                <a:latin typeface="A-OTF Ryumin Pr5 M-KL"/>
                <a:cs typeface="A-OTF Ryumin Pr5 M-KL"/>
              </a:rPr>
              <a:t>恵</a:t>
            </a:r>
            <a:r>
              <a:rPr sz="1100" spc="-10" dirty="0">
                <a:solidFill>
                  <a:srgbClr val="231F20"/>
                </a:solidFill>
                <a:latin typeface="A-OTF Ryumin Pr5 M-KL"/>
                <a:cs typeface="A-OTF Ryumin Pr5 M-KL"/>
              </a:rPr>
              <a:t>を</a:t>
            </a:r>
            <a:r>
              <a:rPr sz="1100" dirty="0">
                <a:solidFill>
                  <a:srgbClr val="231F20"/>
                </a:solidFill>
                <a:latin typeface="A-OTF Ryumin Pr5 M-KL"/>
                <a:cs typeface="A-OTF Ryumin Pr5 M-KL"/>
              </a:rPr>
              <a:t>集</a:t>
            </a:r>
            <a:r>
              <a:rPr sz="1100" spc="-70" dirty="0">
                <a:solidFill>
                  <a:srgbClr val="231F20"/>
                </a:solidFill>
                <a:latin typeface="A-OTF Ryumin Pr5 M-KL"/>
                <a:cs typeface="A-OTF Ryumin Pr5 M-KL"/>
              </a:rPr>
              <a:t>め</a:t>
            </a:r>
            <a:r>
              <a:rPr sz="1100" spc="-10" dirty="0">
                <a:solidFill>
                  <a:srgbClr val="231F20"/>
                </a:solidFill>
                <a:latin typeface="A-OTF Ryumin Pr5 M-KL"/>
                <a:cs typeface="A-OTF Ryumin Pr5 M-KL"/>
              </a:rPr>
              <a:t>た</a:t>
            </a:r>
            <a:r>
              <a:rPr sz="1100" dirty="0">
                <a:solidFill>
                  <a:srgbClr val="231F20"/>
                </a:solidFill>
                <a:latin typeface="A-OTF Ryumin Pr5 M-KL"/>
                <a:cs typeface="A-OTF Ryumin Pr5 M-KL"/>
              </a:rPr>
              <a:t>衆</a:t>
            </a:r>
            <a:r>
              <a:rPr sz="1100" spc="-15" dirty="0">
                <a:solidFill>
                  <a:srgbClr val="231F20"/>
                </a:solidFill>
                <a:latin typeface="A-OTF Ryumin Pr5 M-KL"/>
                <a:cs typeface="A-OTF Ryumin Pr5 M-KL"/>
              </a:rPr>
              <a:t>知</a:t>
            </a:r>
            <a:r>
              <a:rPr sz="1100" spc="-25" dirty="0">
                <a:solidFill>
                  <a:srgbClr val="231F20"/>
                </a:solidFill>
                <a:latin typeface="A-OTF Ryumin Pr5 M-KL"/>
                <a:cs typeface="A-OTF Ryumin Pr5 M-KL"/>
              </a:rPr>
              <a:t>の</a:t>
            </a:r>
            <a:r>
              <a:rPr sz="1100" spc="-60" dirty="0">
                <a:solidFill>
                  <a:srgbClr val="231F20"/>
                </a:solidFill>
                <a:latin typeface="A-OTF Ryumin Pr5 M-KL"/>
                <a:cs typeface="A-OTF Ryumin Pr5 M-KL"/>
              </a:rPr>
              <a:t>力に</a:t>
            </a:r>
            <a:r>
              <a:rPr sz="1100" spc="-170" dirty="0">
                <a:solidFill>
                  <a:srgbClr val="231F20"/>
                </a:solidFill>
                <a:latin typeface="A-OTF Ryumin Pr5 M-KL"/>
                <a:cs typeface="A-OTF Ryumin Pr5 M-KL"/>
              </a:rPr>
              <a:t>よっ</a:t>
            </a:r>
            <a:r>
              <a:rPr sz="1100" spc="-45" dirty="0">
                <a:solidFill>
                  <a:srgbClr val="231F20"/>
                </a:solidFill>
                <a:latin typeface="A-OTF Ryumin Pr5 M-KL"/>
                <a:cs typeface="A-OTF Ryumin Pr5 M-KL"/>
              </a:rPr>
              <a:t>て</a:t>
            </a:r>
            <a:r>
              <a:rPr sz="1100" spc="-120" dirty="0">
                <a:solidFill>
                  <a:srgbClr val="231F20"/>
                </a:solidFill>
                <a:latin typeface="A-OTF Ryumin Pr5 M-KL"/>
                <a:cs typeface="A-OTF Ryumin Pr5 M-KL"/>
              </a:rPr>
              <a:t>は</a:t>
            </a:r>
            <a:r>
              <a:rPr sz="1100" dirty="0">
                <a:solidFill>
                  <a:srgbClr val="231F20"/>
                </a:solidFill>
                <a:latin typeface="A-OTF Ryumin Pr5 M-KL"/>
                <a:cs typeface="A-OTF Ryumin Pr5 M-KL"/>
              </a:rPr>
              <a:t>じ</a:t>
            </a:r>
            <a:r>
              <a:rPr sz="1100" spc="-75" dirty="0">
                <a:solidFill>
                  <a:srgbClr val="231F20"/>
                </a:solidFill>
                <a:latin typeface="A-OTF Ryumin Pr5 M-KL"/>
                <a:cs typeface="A-OTF Ryumin Pr5 M-KL"/>
              </a:rPr>
              <a:t>め</a:t>
            </a:r>
            <a:r>
              <a:rPr sz="1100" spc="-130" dirty="0">
                <a:solidFill>
                  <a:srgbClr val="231F20"/>
                </a:solidFill>
                <a:latin typeface="A-OTF Ryumin Pr5 M-KL"/>
                <a:cs typeface="A-OTF Ryumin Pr5 M-KL"/>
              </a:rPr>
              <a:t>て</a:t>
            </a:r>
            <a:r>
              <a:rPr sz="1100" spc="-10" dirty="0">
                <a:solidFill>
                  <a:srgbClr val="231F20"/>
                </a:solidFill>
                <a:latin typeface="A-OTF Ryumin Pr5 M-KL"/>
                <a:cs typeface="A-OTF Ryumin Pr5 M-KL"/>
              </a:rPr>
              <a:t>そ</a:t>
            </a:r>
            <a:r>
              <a:rPr sz="1100" spc="-15" dirty="0">
                <a:solidFill>
                  <a:srgbClr val="231F20"/>
                </a:solidFill>
                <a:latin typeface="A-OTF Ryumin Pr5 M-KL"/>
                <a:cs typeface="A-OTF Ryumin Pr5 M-KL"/>
              </a:rPr>
              <a:t>れ</a:t>
            </a:r>
            <a:r>
              <a:rPr sz="1100" spc="-50" dirty="0">
                <a:solidFill>
                  <a:srgbClr val="231F20"/>
                </a:solidFill>
                <a:latin typeface="A-OTF Ryumin Pr5 M-KL"/>
                <a:cs typeface="A-OTF Ryumin Pr5 M-KL"/>
              </a:rPr>
              <a:t>が</a:t>
            </a:r>
            <a:r>
              <a:rPr sz="1100" spc="-70" dirty="0">
                <a:solidFill>
                  <a:srgbClr val="231F20"/>
                </a:solidFill>
                <a:latin typeface="A-OTF Ryumin Pr5 M-KL"/>
                <a:cs typeface="A-OTF Ryumin Pr5 M-KL"/>
              </a:rPr>
              <a:t>で</a:t>
            </a:r>
            <a:r>
              <a:rPr sz="1100" spc="-130" dirty="0">
                <a:solidFill>
                  <a:srgbClr val="231F20"/>
                </a:solidFill>
                <a:latin typeface="A-OTF Ryumin Pr5 M-KL"/>
                <a:cs typeface="A-OTF Ryumin Pr5 M-KL"/>
              </a:rPr>
              <a:t>き</a:t>
            </a:r>
            <a:r>
              <a:rPr sz="1100" spc="-265" dirty="0">
                <a:solidFill>
                  <a:srgbClr val="231F20"/>
                </a:solidFill>
                <a:latin typeface="A-OTF Ryumin Pr5 M-KL"/>
                <a:cs typeface="A-OTF Ryumin Pr5 M-KL"/>
              </a:rPr>
              <a:t>る</a:t>
            </a:r>
            <a:r>
              <a:rPr sz="1100" spc="-540" dirty="0">
                <a:solidFill>
                  <a:srgbClr val="231F20"/>
                </a:solidFill>
                <a:latin typeface="A-OTF Ryumin Pr5 M-KL"/>
                <a:cs typeface="A-OTF Ryumin Pr5 M-KL"/>
              </a:rPr>
              <a:t>・・</a:t>
            </a:r>
            <a:r>
              <a:rPr sz="1100" spc="-265" dirty="0">
                <a:solidFill>
                  <a:srgbClr val="231F20"/>
                </a:solidFill>
                <a:latin typeface="A-OTF Ryumin Pr5 M-KL"/>
                <a:cs typeface="A-OTF Ryumin Pr5 M-KL"/>
              </a:rPr>
              <a:t>・</a:t>
            </a:r>
            <a:r>
              <a:rPr sz="1100" spc="-25" dirty="0">
                <a:solidFill>
                  <a:srgbClr val="231F20"/>
                </a:solidFill>
                <a:latin typeface="A-OTF Ryumin Pr5 M-KL"/>
                <a:cs typeface="A-OTF Ryumin Pr5 M-KL"/>
              </a:rPr>
              <a:t>定</a:t>
            </a:r>
            <a:r>
              <a:rPr sz="1100" spc="-10" dirty="0">
                <a:solidFill>
                  <a:srgbClr val="231F20"/>
                </a:solidFill>
                <a:latin typeface="A-OTF Ryumin Pr5 M-KL"/>
                <a:cs typeface="A-OTF Ryumin Pr5 M-KL"/>
              </a:rPr>
              <a:t>例</a:t>
            </a:r>
            <a:r>
              <a:rPr sz="1100" dirty="0">
                <a:solidFill>
                  <a:srgbClr val="231F20"/>
                </a:solidFill>
                <a:latin typeface="A-OTF Ryumin Pr5 M-KL"/>
                <a:cs typeface="A-OTF Ryumin Pr5 M-KL"/>
              </a:rPr>
              <a:t>会</a:t>
            </a:r>
            <a:r>
              <a:rPr sz="1100" spc="-50" dirty="0">
                <a:solidFill>
                  <a:srgbClr val="231F20"/>
                </a:solidFill>
                <a:latin typeface="A-OTF Ryumin Pr5 M-KL"/>
                <a:cs typeface="A-OTF Ryumin Pr5 M-KL"/>
              </a:rPr>
              <a:t>議</a:t>
            </a:r>
            <a:r>
              <a:rPr sz="1100" dirty="0">
                <a:solidFill>
                  <a:srgbClr val="231F20"/>
                </a:solidFill>
                <a:latin typeface="A-OTF Ryumin Pr5 M-KL"/>
                <a:cs typeface="A-OTF Ryumin Pr5 M-KL"/>
              </a:rPr>
              <a:t>	</a:t>
            </a:r>
            <a:r>
              <a:rPr sz="1100" spc="-30" dirty="0">
                <a:solidFill>
                  <a:srgbClr val="231F20"/>
                </a:solidFill>
                <a:latin typeface="A-OTF Ryumin Pr5 M-KL"/>
                <a:cs typeface="A-OTF Ryumin Pr5 M-KL"/>
              </a:rPr>
              <a:t>そ</a:t>
            </a:r>
            <a:r>
              <a:rPr sz="1100" spc="-35" dirty="0">
                <a:solidFill>
                  <a:srgbClr val="231F20"/>
                </a:solidFill>
                <a:latin typeface="A-OTF Ryumin Pr5 M-KL"/>
                <a:cs typeface="A-OTF Ryumin Pr5 M-KL"/>
              </a:rPr>
              <a:t>れ</a:t>
            </a:r>
            <a:r>
              <a:rPr sz="1100" spc="-540" dirty="0">
                <a:solidFill>
                  <a:srgbClr val="231F20"/>
                </a:solidFill>
                <a:latin typeface="A-OTF Ryumin Pr5 M-KL"/>
                <a:cs typeface="A-OTF Ryumin Pr5 M-KL"/>
              </a:rPr>
              <a:t>が</a:t>
            </a:r>
            <a:r>
              <a:rPr sz="1100" dirty="0">
                <a:solidFill>
                  <a:srgbClr val="231F20"/>
                </a:solidFill>
                <a:latin typeface="A-OTF Ryumin Pr5 M-KL"/>
                <a:cs typeface="A-OTF Ryumin Pr5 M-KL"/>
              </a:rPr>
              <a:t>「</a:t>
            </a:r>
            <a:r>
              <a:rPr sz="1100" spc="-30" dirty="0">
                <a:solidFill>
                  <a:srgbClr val="231F20"/>
                </a:solidFill>
                <a:latin typeface="A-OTF Ryumin Pr5 M-KL"/>
                <a:cs typeface="A-OTF Ryumin Pr5 M-KL"/>
              </a:rPr>
              <a:t>生</a:t>
            </a:r>
            <a:r>
              <a:rPr sz="1100" spc="-10" dirty="0">
                <a:solidFill>
                  <a:srgbClr val="231F20"/>
                </a:solidFill>
                <a:latin typeface="A-OTF Ryumin Pr5 M-KL"/>
                <a:cs typeface="A-OTF Ryumin Pr5 M-KL"/>
              </a:rPr>
              <a:t>命</a:t>
            </a:r>
            <a:r>
              <a:rPr sz="1100" dirty="0">
                <a:solidFill>
                  <a:srgbClr val="231F20"/>
                </a:solidFill>
                <a:latin typeface="A-OTF Ryumin Pr5 M-KL"/>
                <a:cs typeface="A-OTF Ryumin Pr5 M-KL"/>
              </a:rPr>
              <a:t>の研鑚</a:t>
            </a:r>
            <a:r>
              <a:rPr sz="1100" spc="-540" dirty="0">
                <a:solidFill>
                  <a:srgbClr val="231F20"/>
                </a:solidFill>
                <a:latin typeface="A-OTF Ryumin Pr5 M-KL"/>
                <a:cs typeface="A-OTF Ryumin Pr5 M-KL"/>
              </a:rPr>
              <a:t>」</a:t>
            </a:r>
            <a:r>
              <a:rPr sz="1100" spc="-40" dirty="0">
                <a:solidFill>
                  <a:srgbClr val="231F20"/>
                </a:solidFill>
                <a:latin typeface="A-OTF Ryumin Pr5 M-KL"/>
                <a:cs typeface="A-OTF Ryumin Pr5 M-KL"/>
              </a:rPr>
              <a:t>で</a:t>
            </a:r>
            <a:r>
              <a:rPr sz="1100" spc="-65" dirty="0">
                <a:solidFill>
                  <a:srgbClr val="231F20"/>
                </a:solidFill>
                <a:latin typeface="A-OTF Ryumin Pr5 M-KL"/>
                <a:cs typeface="A-OTF Ryumin Pr5 M-KL"/>
              </a:rPr>
              <a:t>はな</a:t>
            </a:r>
            <a:r>
              <a:rPr sz="1100" spc="-95" dirty="0">
                <a:solidFill>
                  <a:srgbClr val="231F20"/>
                </a:solidFill>
                <a:latin typeface="A-OTF Ryumin Pr5 M-KL"/>
                <a:cs typeface="A-OTF Ryumin Pr5 M-KL"/>
              </a:rPr>
              <a:t>い</a:t>
            </a:r>
            <a:r>
              <a:rPr sz="1100" spc="-85" dirty="0">
                <a:solidFill>
                  <a:srgbClr val="231F20"/>
                </a:solidFill>
                <a:latin typeface="A-OTF Ryumin Pr5 M-KL"/>
                <a:cs typeface="A-OTF Ryumin Pr5 M-KL"/>
              </a:rPr>
              <a:t>だ</a:t>
            </a:r>
            <a:r>
              <a:rPr sz="1100" spc="-160" dirty="0">
                <a:solidFill>
                  <a:srgbClr val="231F20"/>
                </a:solidFill>
                <a:latin typeface="A-OTF Ryumin Pr5 M-KL"/>
                <a:cs typeface="A-OTF Ryumin Pr5 M-KL"/>
              </a:rPr>
              <a:t>ろ</a:t>
            </a:r>
            <a:r>
              <a:rPr sz="1100" spc="-135" dirty="0">
                <a:solidFill>
                  <a:srgbClr val="231F20"/>
                </a:solidFill>
                <a:latin typeface="A-OTF Ryumin Pr5 M-KL"/>
                <a:cs typeface="A-OTF Ryumin Pr5 M-KL"/>
              </a:rPr>
              <a:t>う</a:t>
            </a:r>
            <a:r>
              <a:rPr sz="1100" dirty="0">
                <a:solidFill>
                  <a:srgbClr val="231F20"/>
                </a:solidFill>
                <a:latin typeface="A-OTF Ryumin Pr5 M-KL"/>
                <a:cs typeface="A-OTF Ryumin Pr5 M-KL"/>
              </a:rPr>
              <a:t>か</a:t>
            </a:r>
            <a:r>
              <a:rPr sz="1100" spc="-50" dirty="0">
                <a:solidFill>
                  <a:srgbClr val="231F20"/>
                </a:solidFill>
                <a:latin typeface="A-OTF Ryumin Pr5 M-KL"/>
                <a:cs typeface="A-OTF Ryumin Pr5 M-KL"/>
              </a:rPr>
              <a:t>。</a:t>
            </a:r>
            <a:endParaRPr sz="1100">
              <a:latin typeface="A-OTF Ryumin Pr5 M-KL"/>
              <a:cs typeface="A-OTF Ryumin Pr5 M-KL"/>
            </a:endParaRPr>
          </a:p>
        </p:txBody>
      </p:sp>
      <p:sp>
        <p:nvSpPr>
          <p:cNvPr id="21" name="object 21"/>
          <p:cNvSpPr/>
          <p:nvPr/>
        </p:nvSpPr>
        <p:spPr>
          <a:xfrm>
            <a:off x="5574601" y="3129446"/>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22" name="object 22"/>
          <p:cNvSpPr txBox="1"/>
          <p:nvPr/>
        </p:nvSpPr>
        <p:spPr>
          <a:xfrm>
            <a:off x="5857800" y="2797337"/>
            <a:ext cx="949325" cy="254000"/>
          </a:xfrm>
          <a:prstGeom prst="rect">
            <a:avLst/>
          </a:prstGeom>
        </p:spPr>
        <p:txBody>
          <a:bodyPr vert="horz" wrap="square" lIns="0" tIns="12700" rIns="0" bIns="0" rtlCol="0">
            <a:spAutoFit/>
          </a:bodyPr>
          <a:lstStyle/>
          <a:p>
            <a:pPr marL="12700">
              <a:lnSpc>
                <a:spcPct val="100000"/>
              </a:lnSpc>
              <a:spcBef>
                <a:spcPts val="100"/>
              </a:spcBef>
            </a:pPr>
            <a:r>
              <a:rPr sz="1500" b="1" spc="-65" dirty="0">
                <a:solidFill>
                  <a:srgbClr val="231F20"/>
                </a:solidFill>
                <a:latin typeface="Hiragino Kaku Gothic Std W6"/>
                <a:cs typeface="Hiragino Kaku Gothic Std W6"/>
              </a:rPr>
              <a:t>生きた教訓</a:t>
            </a:r>
            <a:endParaRPr sz="1500">
              <a:latin typeface="Hiragino Kaku Gothic Std W6"/>
              <a:cs typeface="Hiragino Kaku Gothic Std W6"/>
            </a:endParaRPr>
          </a:p>
        </p:txBody>
      </p:sp>
      <p:pic>
        <p:nvPicPr>
          <p:cNvPr id="23" name="object 23"/>
          <p:cNvPicPr/>
          <p:nvPr/>
        </p:nvPicPr>
        <p:blipFill>
          <a:blip r:embed="rId4" cstate="print"/>
          <a:stretch>
            <a:fillRect/>
          </a:stretch>
        </p:blipFill>
        <p:spPr>
          <a:xfrm>
            <a:off x="5574607" y="2811586"/>
            <a:ext cx="227850" cy="227863"/>
          </a:xfrm>
          <a:prstGeom prst="rect">
            <a:avLst/>
          </a:prstGeom>
        </p:spPr>
      </p:pic>
      <p:sp>
        <p:nvSpPr>
          <p:cNvPr id="24" name="object 24"/>
          <p:cNvSpPr txBox="1"/>
          <p:nvPr/>
        </p:nvSpPr>
        <p:spPr>
          <a:xfrm>
            <a:off x="5621573" y="2819898"/>
            <a:ext cx="13398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Hiragino Kaku Gothic Std W6"/>
                <a:cs typeface="Hiragino Kaku Gothic Std W6"/>
              </a:rPr>
              <a:t>5</a:t>
            </a:r>
            <a:endParaRPr sz="1200">
              <a:latin typeface="Hiragino Kaku Gothic Std W6"/>
              <a:cs typeface="Hiragino Kaku Gothic Std W6"/>
            </a:endParaRPr>
          </a:p>
        </p:txBody>
      </p:sp>
      <p:sp>
        <p:nvSpPr>
          <p:cNvPr id="25" name="object 25"/>
          <p:cNvSpPr/>
          <p:nvPr/>
        </p:nvSpPr>
        <p:spPr>
          <a:xfrm>
            <a:off x="5574601" y="6165684"/>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26" name="object 26"/>
          <p:cNvSpPr txBox="1"/>
          <p:nvPr/>
        </p:nvSpPr>
        <p:spPr>
          <a:xfrm>
            <a:off x="5857800" y="5833568"/>
            <a:ext cx="594995" cy="254000"/>
          </a:xfrm>
          <a:prstGeom prst="rect">
            <a:avLst/>
          </a:prstGeom>
        </p:spPr>
        <p:txBody>
          <a:bodyPr vert="horz" wrap="square" lIns="0" tIns="12700" rIns="0" bIns="0" rtlCol="0">
            <a:spAutoFit/>
          </a:bodyPr>
          <a:lstStyle/>
          <a:p>
            <a:pPr marL="12700">
              <a:lnSpc>
                <a:spcPct val="100000"/>
              </a:lnSpc>
              <a:spcBef>
                <a:spcPts val="100"/>
              </a:spcBef>
            </a:pPr>
            <a:r>
              <a:rPr sz="1500" b="1" spc="-25" dirty="0">
                <a:solidFill>
                  <a:srgbClr val="231F20"/>
                </a:solidFill>
                <a:latin typeface="Hiragino Kaku Gothic Std W6"/>
                <a:cs typeface="Hiragino Kaku Gothic Std W6"/>
              </a:rPr>
              <a:t>人間観</a:t>
            </a:r>
            <a:endParaRPr sz="1500">
              <a:latin typeface="Hiragino Kaku Gothic Std W6"/>
              <a:cs typeface="Hiragino Kaku Gothic Std W6"/>
            </a:endParaRPr>
          </a:p>
        </p:txBody>
      </p:sp>
      <p:pic>
        <p:nvPicPr>
          <p:cNvPr id="27" name="object 27"/>
          <p:cNvPicPr/>
          <p:nvPr/>
        </p:nvPicPr>
        <p:blipFill>
          <a:blip r:embed="rId4" cstate="print"/>
          <a:stretch>
            <a:fillRect/>
          </a:stretch>
        </p:blipFill>
        <p:spPr>
          <a:xfrm>
            <a:off x="5574607" y="5847825"/>
            <a:ext cx="227850" cy="227863"/>
          </a:xfrm>
          <a:prstGeom prst="rect">
            <a:avLst/>
          </a:prstGeom>
        </p:spPr>
      </p:pic>
      <p:sp>
        <p:nvSpPr>
          <p:cNvPr id="28" name="object 28"/>
          <p:cNvSpPr txBox="1"/>
          <p:nvPr/>
        </p:nvSpPr>
        <p:spPr>
          <a:xfrm>
            <a:off x="5621573" y="5856140"/>
            <a:ext cx="13398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Hiragino Kaku Gothic Std W6"/>
                <a:cs typeface="Hiragino Kaku Gothic Std W6"/>
              </a:rPr>
              <a:t>7</a:t>
            </a:r>
            <a:endParaRPr sz="1200">
              <a:latin typeface="Hiragino Kaku Gothic Std W6"/>
              <a:cs typeface="Hiragino Kaku Gothic Std W6"/>
            </a:endParaRPr>
          </a:p>
        </p:txBody>
      </p:sp>
      <p:sp>
        <p:nvSpPr>
          <p:cNvPr id="29" name="object 29"/>
          <p:cNvSpPr txBox="1"/>
          <p:nvPr/>
        </p:nvSpPr>
        <p:spPr>
          <a:xfrm>
            <a:off x="5561892" y="6221435"/>
            <a:ext cx="4455795" cy="635635"/>
          </a:xfrm>
          <a:prstGeom prst="rect">
            <a:avLst/>
          </a:prstGeom>
        </p:spPr>
        <p:txBody>
          <a:bodyPr vert="horz" wrap="square" lIns="0" tIns="12700" rIns="0" bIns="0" rtlCol="0">
            <a:spAutoFit/>
          </a:bodyPr>
          <a:lstStyle/>
          <a:p>
            <a:pPr marL="12700" marR="5080" algn="just">
              <a:lnSpc>
                <a:spcPct val="121200"/>
              </a:lnSpc>
              <a:spcBef>
                <a:spcPts val="100"/>
              </a:spcBef>
            </a:pPr>
            <a:r>
              <a:rPr sz="1100" spc="-85" dirty="0">
                <a:solidFill>
                  <a:srgbClr val="231F20"/>
                </a:solidFill>
                <a:latin typeface="A-OTF Ryumin Pr5 M-KL"/>
                <a:cs typeface="A-OTF Ryumin Pr5 M-KL"/>
              </a:rPr>
              <a:t>互いに謙虚に反省し素直な心で互いの知恵を生かし合い利用しあっていく</a:t>
            </a:r>
            <a:r>
              <a:rPr sz="1100" spc="-190" dirty="0">
                <a:solidFill>
                  <a:srgbClr val="231F20"/>
                </a:solidFill>
                <a:latin typeface="A-OTF Ryumin Pr5 M-KL"/>
                <a:cs typeface="A-OTF Ryumin Pr5 M-KL"/>
              </a:rPr>
              <a:t>ところに、お互いの繁栄・・・平和・・・幸福への道が人間観として養いあって</a:t>
            </a:r>
            <a:r>
              <a:rPr sz="1100" spc="-55" dirty="0">
                <a:solidFill>
                  <a:srgbClr val="231F20"/>
                </a:solidFill>
                <a:latin typeface="A-OTF Ryumin Pr5 M-KL"/>
                <a:cs typeface="A-OTF Ryumin Pr5 M-KL"/>
              </a:rPr>
              <a:t>いる。</a:t>
            </a:r>
            <a:endParaRPr sz="1100">
              <a:latin typeface="A-OTF Ryumin Pr5 M-KL"/>
              <a:cs typeface="A-OTF Ryumin Pr5 M-KL"/>
            </a:endParaRPr>
          </a:p>
        </p:txBody>
      </p:sp>
      <p:sp>
        <p:nvSpPr>
          <p:cNvPr id="30" name="object 30"/>
          <p:cNvSpPr/>
          <p:nvPr/>
        </p:nvSpPr>
        <p:spPr>
          <a:xfrm>
            <a:off x="719999" y="5957549"/>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31" name="object 31"/>
          <p:cNvSpPr txBox="1"/>
          <p:nvPr/>
        </p:nvSpPr>
        <p:spPr>
          <a:xfrm>
            <a:off x="1003213" y="5625444"/>
            <a:ext cx="758190" cy="254000"/>
          </a:xfrm>
          <a:prstGeom prst="rect">
            <a:avLst/>
          </a:prstGeom>
        </p:spPr>
        <p:txBody>
          <a:bodyPr vert="horz" wrap="square" lIns="0" tIns="12700" rIns="0" bIns="0" rtlCol="0">
            <a:spAutoFit/>
          </a:bodyPr>
          <a:lstStyle/>
          <a:p>
            <a:pPr marL="12700">
              <a:lnSpc>
                <a:spcPct val="100000"/>
              </a:lnSpc>
              <a:spcBef>
                <a:spcPts val="100"/>
              </a:spcBef>
            </a:pPr>
            <a:r>
              <a:rPr sz="1500" b="1" spc="-80" dirty="0">
                <a:solidFill>
                  <a:srgbClr val="231F20"/>
                </a:solidFill>
                <a:latin typeface="Hiragino Kaku Gothic Std W6"/>
                <a:cs typeface="Hiragino Kaku Gothic Std W6"/>
              </a:rPr>
              <a:t>生きがい</a:t>
            </a:r>
            <a:endParaRPr sz="1500">
              <a:latin typeface="Hiragino Kaku Gothic Std W6"/>
              <a:cs typeface="Hiragino Kaku Gothic Std W6"/>
            </a:endParaRPr>
          </a:p>
        </p:txBody>
      </p:sp>
      <p:pic>
        <p:nvPicPr>
          <p:cNvPr id="32" name="object 32"/>
          <p:cNvPicPr/>
          <p:nvPr/>
        </p:nvPicPr>
        <p:blipFill>
          <a:blip r:embed="rId3" cstate="print"/>
          <a:stretch>
            <a:fillRect/>
          </a:stretch>
        </p:blipFill>
        <p:spPr>
          <a:xfrm>
            <a:off x="720006" y="5639690"/>
            <a:ext cx="227850" cy="227863"/>
          </a:xfrm>
          <a:prstGeom prst="rect">
            <a:avLst/>
          </a:prstGeom>
        </p:spPr>
      </p:pic>
      <p:sp>
        <p:nvSpPr>
          <p:cNvPr id="33" name="object 33"/>
          <p:cNvSpPr txBox="1"/>
          <p:nvPr/>
        </p:nvSpPr>
        <p:spPr>
          <a:xfrm>
            <a:off x="766973" y="5648003"/>
            <a:ext cx="13398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Hiragino Kaku Gothic Std W6"/>
                <a:cs typeface="Hiragino Kaku Gothic Std W6"/>
              </a:rPr>
              <a:t>3</a:t>
            </a:r>
            <a:endParaRPr sz="1200">
              <a:latin typeface="Hiragino Kaku Gothic Std W6"/>
              <a:cs typeface="Hiragino Kaku Gothic Std W6"/>
            </a:endParaRPr>
          </a:p>
        </p:txBody>
      </p:sp>
      <p:sp>
        <p:nvSpPr>
          <p:cNvPr id="34" name="object 34"/>
          <p:cNvSpPr txBox="1"/>
          <p:nvPr/>
        </p:nvSpPr>
        <p:spPr>
          <a:xfrm>
            <a:off x="707306" y="6013298"/>
            <a:ext cx="4437380" cy="838835"/>
          </a:xfrm>
          <a:prstGeom prst="rect">
            <a:avLst/>
          </a:prstGeom>
        </p:spPr>
        <p:txBody>
          <a:bodyPr vert="horz" wrap="square" lIns="0" tIns="12700" rIns="0" bIns="0" rtlCol="0">
            <a:spAutoFit/>
          </a:bodyPr>
          <a:lstStyle/>
          <a:p>
            <a:pPr marL="12700" marR="5080" algn="just">
              <a:lnSpc>
                <a:spcPct val="121300"/>
              </a:lnSpc>
              <a:spcBef>
                <a:spcPts val="100"/>
              </a:spcBef>
            </a:pPr>
            <a:r>
              <a:rPr sz="1100" spc="-95" dirty="0">
                <a:solidFill>
                  <a:srgbClr val="231F20"/>
                </a:solidFill>
                <a:latin typeface="A-OTF Ryumin Pr5 M-KL"/>
                <a:cs typeface="A-OTF Ryumin Pr5 M-KL"/>
              </a:rPr>
              <a:t>本当の生きがいとは自分だけの喜びや満足を感じさえすればいいのかとい</a:t>
            </a:r>
            <a:r>
              <a:rPr sz="1100" spc="-130" dirty="0">
                <a:solidFill>
                  <a:srgbClr val="231F20"/>
                </a:solidFill>
                <a:latin typeface="A-OTF Ryumin Pr5 M-KL"/>
                <a:cs typeface="A-OTF Ryumin Pr5 M-KL"/>
              </a:rPr>
              <a:t>うとそれだけではない。第三者もそれを承認する、社会の良識もその事に賛</a:t>
            </a:r>
            <a:r>
              <a:rPr sz="1100" spc="-105" dirty="0">
                <a:solidFill>
                  <a:srgbClr val="231F20"/>
                </a:solidFill>
                <a:latin typeface="A-OTF Ryumin Pr5 M-KL"/>
                <a:cs typeface="A-OTF Ryumin Pr5 M-KL"/>
              </a:rPr>
              <a:t>成する、そうでな ければ本当の生きがいとはいえない。</a:t>
            </a:r>
            <a:endParaRPr sz="1100">
              <a:latin typeface="A-OTF Ryumin Pr5 M-KL"/>
              <a:cs typeface="A-OTF Ryumin Pr5 M-KL"/>
            </a:endParaRPr>
          </a:p>
          <a:p>
            <a:pPr marL="12700">
              <a:lnSpc>
                <a:spcPct val="100000"/>
              </a:lnSpc>
              <a:spcBef>
                <a:spcPts val="280"/>
              </a:spcBef>
            </a:pPr>
            <a:r>
              <a:rPr sz="1100" spc="-114" dirty="0">
                <a:solidFill>
                  <a:srgbClr val="231F20"/>
                </a:solidFill>
                <a:latin typeface="A-OTF Ryumin Pr5 M-KL"/>
                <a:cs typeface="A-OTF Ryumin Pr5 M-KL"/>
              </a:rPr>
              <a:t>その生きがいを教えてくれるのがＳＰＣの組織である。</a:t>
            </a:r>
            <a:endParaRPr sz="1100">
              <a:latin typeface="A-OTF Ryumin Pr5 M-KL"/>
              <a:cs typeface="A-OTF Ryumin Pr5 M-KL"/>
            </a:endParaRPr>
          </a:p>
        </p:txBody>
      </p:sp>
      <p:sp>
        <p:nvSpPr>
          <p:cNvPr id="35" name="object 35"/>
          <p:cNvSpPr/>
          <p:nvPr/>
        </p:nvSpPr>
        <p:spPr>
          <a:xfrm>
            <a:off x="719999" y="2935158"/>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36" name="object 36"/>
          <p:cNvSpPr txBox="1"/>
          <p:nvPr/>
        </p:nvSpPr>
        <p:spPr>
          <a:xfrm>
            <a:off x="1003212" y="2603041"/>
            <a:ext cx="1371687" cy="243656"/>
          </a:xfrm>
          <a:prstGeom prst="rect">
            <a:avLst/>
          </a:prstGeom>
        </p:spPr>
        <p:txBody>
          <a:bodyPr vert="horz" wrap="square" lIns="0" tIns="12700" rIns="0" bIns="0" rtlCol="0">
            <a:spAutoFit/>
          </a:bodyPr>
          <a:lstStyle/>
          <a:p>
            <a:pPr marL="12700">
              <a:lnSpc>
                <a:spcPct val="100000"/>
              </a:lnSpc>
              <a:spcBef>
                <a:spcPts val="100"/>
              </a:spcBef>
            </a:pPr>
            <a:r>
              <a:rPr sz="1500" b="1" spc="-65" dirty="0">
                <a:solidFill>
                  <a:srgbClr val="231F20"/>
                </a:solidFill>
                <a:latin typeface="Hiragino Kaku Gothic Std W6"/>
                <a:cs typeface="Hiragino Kaku Gothic Std W6"/>
              </a:rPr>
              <a:t>金銀ザクザク</a:t>
            </a:r>
            <a:endParaRPr sz="1500" dirty="0">
              <a:latin typeface="Hiragino Kaku Gothic Std W6"/>
              <a:cs typeface="Hiragino Kaku Gothic Std W6"/>
            </a:endParaRPr>
          </a:p>
        </p:txBody>
      </p:sp>
      <p:pic>
        <p:nvPicPr>
          <p:cNvPr id="37" name="object 37"/>
          <p:cNvPicPr/>
          <p:nvPr/>
        </p:nvPicPr>
        <p:blipFill>
          <a:blip r:embed="rId3" cstate="print"/>
          <a:stretch>
            <a:fillRect/>
          </a:stretch>
        </p:blipFill>
        <p:spPr>
          <a:xfrm>
            <a:off x="720006" y="2617298"/>
            <a:ext cx="227850" cy="227863"/>
          </a:xfrm>
          <a:prstGeom prst="rect">
            <a:avLst/>
          </a:prstGeom>
        </p:spPr>
      </p:pic>
      <p:sp>
        <p:nvSpPr>
          <p:cNvPr id="38" name="object 38"/>
          <p:cNvSpPr txBox="1"/>
          <p:nvPr/>
        </p:nvSpPr>
        <p:spPr>
          <a:xfrm>
            <a:off x="766973" y="2625614"/>
            <a:ext cx="13398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Hiragino Kaku Gothic Std W6"/>
                <a:cs typeface="Hiragino Kaku Gothic Std W6"/>
              </a:rPr>
              <a:t>2</a:t>
            </a:r>
            <a:endParaRPr sz="1200">
              <a:latin typeface="Hiragino Kaku Gothic Std W6"/>
              <a:cs typeface="Hiragino Kaku Gothic Std W6"/>
            </a:endParaRPr>
          </a:p>
        </p:txBody>
      </p:sp>
      <p:sp>
        <p:nvSpPr>
          <p:cNvPr id="39" name="object 39"/>
          <p:cNvSpPr txBox="1"/>
          <p:nvPr/>
        </p:nvSpPr>
        <p:spPr>
          <a:xfrm>
            <a:off x="707306" y="2990903"/>
            <a:ext cx="4438015" cy="1448435"/>
          </a:xfrm>
          <a:prstGeom prst="rect">
            <a:avLst/>
          </a:prstGeom>
        </p:spPr>
        <p:txBody>
          <a:bodyPr vert="horz" wrap="square" lIns="0" tIns="12700" rIns="0" bIns="0" rtlCol="0">
            <a:spAutoFit/>
          </a:bodyPr>
          <a:lstStyle/>
          <a:p>
            <a:pPr marL="12700" marR="10160" algn="just">
              <a:lnSpc>
                <a:spcPct val="121300"/>
              </a:lnSpc>
              <a:spcBef>
                <a:spcPts val="100"/>
              </a:spcBef>
            </a:pPr>
            <a:r>
              <a:rPr sz="1100" spc="-185" dirty="0">
                <a:solidFill>
                  <a:srgbClr val="231F20"/>
                </a:solidFill>
                <a:latin typeface="A-OTF Ryumin Pr5 M-KL"/>
                <a:cs typeface="A-OTF Ryumin Pr5 M-KL"/>
              </a:rPr>
              <a:t>ＳＰＣの中には「金もうけ」の資料がたくさんうずもれている。でもひとりの人</a:t>
            </a:r>
            <a:r>
              <a:rPr sz="1100" spc="-120" dirty="0">
                <a:solidFill>
                  <a:srgbClr val="231F20"/>
                </a:solidFill>
                <a:latin typeface="A-OTF Ryumin Pr5 M-KL"/>
                <a:cs typeface="A-OTF Ryumin Pr5 M-KL"/>
              </a:rPr>
              <a:t>が成功したからといって他の人がその通りやってうまくいくかといえば必ず</a:t>
            </a:r>
            <a:r>
              <a:rPr sz="1100" spc="-135" dirty="0">
                <a:solidFill>
                  <a:srgbClr val="231F20"/>
                </a:solidFill>
                <a:latin typeface="A-OTF Ryumin Pr5 M-KL"/>
                <a:cs typeface="A-OTF Ryumin Pr5 M-KL"/>
              </a:rPr>
              <a:t>しもそうではない。むしろ失敗することが多いと思う。</a:t>
            </a:r>
            <a:endParaRPr sz="1100">
              <a:latin typeface="A-OTF Ryumin Pr5 M-KL"/>
              <a:cs typeface="A-OTF Ryumin Pr5 M-KL"/>
            </a:endParaRPr>
          </a:p>
          <a:p>
            <a:pPr marL="12700" marR="5080" algn="just">
              <a:lnSpc>
                <a:spcPct val="121300"/>
              </a:lnSpc>
            </a:pPr>
            <a:r>
              <a:rPr sz="1100" spc="-100" dirty="0">
                <a:solidFill>
                  <a:srgbClr val="231F20"/>
                </a:solidFill>
                <a:latin typeface="A-OTF Ryumin Pr5 M-KL"/>
                <a:cs typeface="A-OTF Ryumin Pr5 M-KL"/>
              </a:rPr>
              <a:t>人間が違い天分が違うのだから、自分には自分の経営の仕方がおのずとあ</a:t>
            </a:r>
            <a:r>
              <a:rPr sz="1100" spc="-155" dirty="0">
                <a:solidFill>
                  <a:srgbClr val="231F20"/>
                </a:solidFill>
                <a:latin typeface="A-OTF Ryumin Pr5 M-KL"/>
                <a:cs typeface="A-OTF Ryumin Pr5 M-KL"/>
              </a:rPr>
              <a:t>るわけだから、自分というものをしっかり握ってその上に立って参考になるも</a:t>
            </a:r>
            <a:r>
              <a:rPr sz="1100" spc="-95" dirty="0">
                <a:solidFill>
                  <a:srgbClr val="231F20"/>
                </a:solidFill>
                <a:latin typeface="A-OTF Ryumin Pr5 M-KL"/>
                <a:cs typeface="A-OTF Ryumin Pr5 M-KL"/>
              </a:rPr>
              <a:t>のは参考にし、自分のものに消化吸収しそれを貴重な教えとして大いに参</a:t>
            </a:r>
            <a:r>
              <a:rPr sz="1100" spc="-80" dirty="0">
                <a:solidFill>
                  <a:srgbClr val="231F20"/>
                </a:solidFill>
                <a:latin typeface="A-OTF Ryumin Pr5 M-KL"/>
                <a:cs typeface="A-OTF Ryumin Pr5 M-KL"/>
              </a:rPr>
              <a:t>考にさせていただく。</a:t>
            </a:r>
            <a:endParaRPr sz="1100">
              <a:latin typeface="A-OTF Ryumin Pr5 M-KL"/>
              <a:cs typeface="A-OTF Ryumin Pr5 M-KL"/>
            </a:endParaRPr>
          </a:p>
        </p:txBody>
      </p:sp>
      <p:pic>
        <p:nvPicPr>
          <p:cNvPr id="40" name="object 40"/>
          <p:cNvPicPr/>
          <p:nvPr/>
        </p:nvPicPr>
        <p:blipFill>
          <a:blip r:embed="rId5" cstate="print"/>
          <a:stretch>
            <a:fillRect/>
          </a:stretch>
        </p:blipFill>
        <p:spPr>
          <a:xfrm>
            <a:off x="1153259" y="4536777"/>
            <a:ext cx="3540340" cy="887260"/>
          </a:xfrm>
          <a:prstGeom prst="rect">
            <a:avLst/>
          </a:prstGeom>
        </p:spPr>
      </p:pic>
      <p:sp>
        <p:nvSpPr>
          <p:cNvPr id="41" name="object 41"/>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755" y="2125139"/>
            <a:ext cx="4443095" cy="4430395"/>
          </a:xfrm>
          <a:prstGeom prst="rect">
            <a:avLst/>
          </a:prstGeom>
        </p:spPr>
        <p:txBody>
          <a:bodyPr vert="horz" wrap="square" lIns="0" tIns="12700" rIns="0" bIns="0" rtlCol="0">
            <a:spAutoFit/>
          </a:bodyPr>
          <a:lstStyle/>
          <a:p>
            <a:pPr marL="12700" algn="just">
              <a:lnSpc>
                <a:spcPct val="100000"/>
              </a:lnSpc>
              <a:spcBef>
                <a:spcPts val="100"/>
              </a:spcBef>
            </a:pPr>
            <a:r>
              <a:rPr sz="1400" spc="40" dirty="0">
                <a:solidFill>
                  <a:srgbClr val="231F20"/>
                </a:solidFill>
                <a:latin typeface="Hiragino Kaku Gothic Std W3"/>
                <a:cs typeface="Hiragino Kaku Gothic Std W3"/>
              </a:rPr>
              <a:t>目  次  ………………………………………………… </a:t>
            </a:r>
            <a:r>
              <a:rPr sz="1400" spc="-50" dirty="0">
                <a:solidFill>
                  <a:srgbClr val="ED1C24"/>
                </a:solidFill>
                <a:latin typeface="Hiragino Kaku Gothic Std W3"/>
                <a:cs typeface="Hiragino Kaku Gothic Std W3"/>
              </a:rPr>
              <a:t>1</a:t>
            </a:r>
            <a:endParaRPr sz="1400" dirty="0">
              <a:latin typeface="Hiragino Kaku Gothic Std W3"/>
              <a:cs typeface="Hiragino Kaku Gothic Std W3"/>
            </a:endParaRPr>
          </a:p>
          <a:p>
            <a:pPr marL="12700" algn="just">
              <a:lnSpc>
                <a:spcPct val="100000"/>
              </a:lnSpc>
              <a:spcBef>
                <a:spcPts val="1320"/>
              </a:spcBef>
            </a:pPr>
            <a:r>
              <a:rPr sz="1400" spc="25" dirty="0">
                <a:solidFill>
                  <a:srgbClr val="231F20"/>
                </a:solidFill>
                <a:latin typeface="Hiragino Kaku Gothic Std W3"/>
                <a:cs typeface="Hiragino Kaku Gothic Std W3"/>
              </a:rPr>
              <a:t>シンボルマークの由来  ……………………………… </a:t>
            </a:r>
            <a:r>
              <a:rPr sz="1400" spc="-50" dirty="0">
                <a:solidFill>
                  <a:srgbClr val="ED1C24"/>
                </a:solidFill>
                <a:latin typeface="Hiragino Kaku Gothic Std W3"/>
                <a:cs typeface="Hiragino Kaku Gothic Std W3"/>
              </a:rPr>
              <a:t>2</a:t>
            </a:r>
            <a:endParaRPr sz="1400" dirty="0">
              <a:latin typeface="Hiragino Kaku Gothic Std W3"/>
              <a:cs typeface="Hiragino Kaku Gothic Std W3"/>
            </a:endParaRPr>
          </a:p>
          <a:p>
            <a:pPr marL="12700" algn="just">
              <a:lnSpc>
                <a:spcPct val="100000"/>
              </a:lnSpc>
              <a:spcBef>
                <a:spcPts val="1320"/>
              </a:spcBef>
            </a:pPr>
            <a:r>
              <a:rPr sz="1400" spc="-10" dirty="0">
                <a:solidFill>
                  <a:srgbClr val="231F20"/>
                </a:solidFill>
                <a:latin typeface="Hiragino Kaku Gothic Std W3"/>
                <a:cs typeface="Hiragino Kaku Gothic Std W3"/>
              </a:rPr>
              <a:t>SPC</a:t>
            </a:r>
            <a:r>
              <a:rPr sz="1400" spc="20" dirty="0">
                <a:solidFill>
                  <a:srgbClr val="231F20"/>
                </a:solidFill>
                <a:latin typeface="Hiragino Kaku Gothic Std W3"/>
                <a:cs typeface="Hiragino Kaku Gothic Std W3"/>
              </a:rPr>
              <a:t> の意味 …………………………………………… </a:t>
            </a:r>
            <a:r>
              <a:rPr sz="1400" spc="-50" dirty="0">
                <a:solidFill>
                  <a:srgbClr val="ED1C24"/>
                </a:solidFill>
                <a:latin typeface="Hiragino Kaku Gothic Std W3"/>
                <a:cs typeface="Hiragino Kaku Gothic Std W3"/>
              </a:rPr>
              <a:t>3</a:t>
            </a:r>
            <a:endParaRPr sz="1400" dirty="0">
              <a:latin typeface="Hiragino Kaku Gothic Std W3"/>
              <a:cs typeface="Hiragino Kaku Gothic Std W3"/>
            </a:endParaRPr>
          </a:p>
          <a:p>
            <a:pPr marL="12700" algn="just">
              <a:lnSpc>
                <a:spcPct val="100000"/>
              </a:lnSpc>
              <a:spcBef>
                <a:spcPts val="1320"/>
              </a:spcBef>
            </a:pPr>
            <a:r>
              <a:rPr sz="1400" spc="-10" dirty="0">
                <a:solidFill>
                  <a:srgbClr val="231F20"/>
                </a:solidFill>
                <a:latin typeface="Hiragino Kaku Gothic Std W3"/>
                <a:cs typeface="Hiragino Kaku Gothic Std W3"/>
              </a:rPr>
              <a:t>SPC</a:t>
            </a:r>
            <a:r>
              <a:rPr sz="1400" spc="20" dirty="0">
                <a:solidFill>
                  <a:srgbClr val="231F20"/>
                </a:solidFill>
                <a:latin typeface="Hiragino Kaku Gothic Std W3"/>
                <a:cs typeface="Hiragino Kaku Gothic Std W3"/>
              </a:rPr>
              <a:t> 憲章 ……………………………………………… </a:t>
            </a:r>
            <a:r>
              <a:rPr sz="1400" spc="-50" dirty="0">
                <a:solidFill>
                  <a:srgbClr val="ED1C24"/>
                </a:solidFill>
                <a:latin typeface="Hiragino Kaku Gothic Std W3"/>
                <a:cs typeface="Hiragino Kaku Gothic Std W3"/>
              </a:rPr>
              <a:t>4</a:t>
            </a:r>
            <a:endParaRPr sz="1400" dirty="0">
              <a:latin typeface="Hiragino Kaku Gothic Std W3"/>
              <a:cs typeface="Hiragino Kaku Gothic Std W3"/>
            </a:endParaRPr>
          </a:p>
          <a:p>
            <a:pPr marL="12700" marR="121285" algn="just">
              <a:lnSpc>
                <a:spcPct val="178600"/>
              </a:lnSpc>
            </a:pPr>
            <a:r>
              <a:rPr sz="1400" spc="25" dirty="0">
                <a:solidFill>
                  <a:srgbClr val="231F20"/>
                </a:solidFill>
                <a:latin typeface="Hiragino Kaku Gothic Std W3"/>
                <a:cs typeface="Hiragino Kaku Gothic Std W3"/>
              </a:rPr>
              <a:t>青春・讃歌  …………………………………………… </a:t>
            </a:r>
            <a:r>
              <a:rPr sz="1400" spc="-50" dirty="0">
                <a:solidFill>
                  <a:srgbClr val="ED1C24"/>
                </a:solidFill>
                <a:latin typeface="Hiragino Kaku Gothic Std W3"/>
                <a:cs typeface="Hiragino Kaku Gothic Std W3"/>
              </a:rPr>
              <a:t>5 </a:t>
            </a:r>
            <a:endParaRPr lang="en-US" sz="1400" spc="-50" dirty="0">
              <a:solidFill>
                <a:srgbClr val="ED1C24"/>
              </a:solidFill>
              <a:latin typeface="Hiragino Kaku Gothic Std W3"/>
              <a:cs typeface="Hiragino Kaku Gothic Std W3"/>
            </a:endParaRPr>
          </a:p>
          <a:p>
            <a:pPr marL="12700" marR="121285" algn="just">
              <a:lnSpc>
                <a:spcPct val="178600"/>
              </a:lnSpc>
            </a:pPr>
            <a:r>
              <a:rPr lang="en-US" altLang="ja-JP" sz="1400" spc="-30" dirty="0">
                <a:solidFill>
                  <a:srgbClr val="231F20"/>
                </a:solidFill>
                <a:latin typeface="Hiragino Kaku Gothic Std W3"/>
                <a:cs typeface="Hiragino Kaku Gothic Std W3"/>
              </a:rPr>
              <a:t>54</a:t>
            </a:r>
            <a:r>
              <a:rPr lang="ja-JP" altLang="en-US" sz="1400" spc="20">
                <a:solidFill>
                  <a:srgbClr val="231F20"/>
                </a:solidFill>
                <a:latin typeface="Hiragino Kaku Gothic Std W3"/>
                <a:cs typeface="Hiragino Kaku Gothic Std W3"/>
              </a:rPr>
              <a:t> 年前－</a:t>
            </a:r>
            <a:r>
              <a:rPr sz="1400" spc="20" dirty="0">
                <a:solidFill>
                  <a:srgbClr val="231F20"/>
                </a:solidFill>
                <a:latin typeface="Hiragino Kaku Gothic Std W3"/>
                <a:cs typeface="Hiragino Kaku Gothic Std W3"/>
              </a:rPr>
              <a:t>・</a:t>
            </a:r>
            <a:r>
              <a:rPr sz="1400" dirty="0">
                <a:solidFill>
                  <a:srgbClr val="231F20"/>
                </a:solidFill>
                <a:latin typeface="Hiragino Kaku Gothic Std W3"/>
                <a:cs typeface="Hiragino Kaku Gothic Std W3"/>
              </a:rPr>
              <a:t>SPC</a:t>
            </a:r>
            <a:r>
              <a:rPr sz="1400" spc="-10" dirty="0">
                <a:solidFill>
                  <a:srgbClr val="231F20"/>
                </a:solidFill>
                <a:latin typeface="Hiragino Kaku Gothic Std W3"/>
                <a:cs typeface="Hiragino Kaku Gothic Std W3"/>
              </a:rPr>
              <a:t> GLOBAL</a:t>
            </a:r>
            <a:r>
              <a:rPr sz="1400" spc="15" dirty="0">
                <a:solidFill>
                  <a:srgbClr val="231F20"/>
                </a:solidFill>
                <a:latin typeface="Hiragino Kaku Gothic Std W3"/>
                <a:cs typeface="Hiragino Kaku Gothic Std W3"/>
              </a:rPr>
              <a:t> グループ ……………… </a:t>
            </a:r>
            <a:r>
              <a:rPr sz="1400" spc="-50" dirty="0">
                <a:solidFill>
                  <a:srgbClr val="ED1C24"/>
                </a:solidFill>
                <a:latin typeface="Hiragino Kaku Gothic Std W3"/>
                <a:cs typeface="Hiragino Kaku Gothic Std W3"/>
              </a:rPr>
              <a:t>6 </a:t>
            </a:r>
            <a:endParaRPr lang="en-US" sz="1400" spc="-50" dirty="0">
              <a:solidFill>
                <a:srgbClr val="ED1C24"/>
              </a:solidFill>
              <a:latin typeface="Hiragino Kaku Gothic Std W3"/>
              <a:cs typeface="Hiragino Kaku Gothic Std W3"/>
            </a:endParaRPr>
          </a:p>
          <a:p>
            <a:pPr marL="12700" marR="121285" algn="just">
              <a:lnSpc>
                <a:spcPct val="178600"/>
              </a:lnSpc>
            </a:pPr>
            <a:r>
              <a:rPr sz="1400" dirty="0">
                <a:solidFill>
                  <a:srgbClr val="231F20"/>
                </a:solidFill>
                <a:latin typeface="Hiragino Kaku Gothic Std W3"/>
                <a:cs typeface="Hiragino Kaku Gothic Std W3"/>
              </a:rPr>
              <a:t>SPC</a:t>
            </a:r>
            <a:r>
              <a:rPr sz="1400" spc="-20" dirty="0">
                <a:solidFill>
                  <a:srgbClr val="231F20"/>
                </a:solidFill>
                <a:latin typeface="Hiragino Kaku Gothic Std W3"/>
                <a:cs typeface="Hiragino Kaku Gothic Std W3"/>
              </a:rPr>
              <a:t> </a:t>
            </a:r>
            <a:r>
              <a:rPr sz="1400" dirty="0">
                <a:solidFill>
                  <a:srgbClr val="231F20"/>
                </a:solidFill>
                <a:latin typeface="Hiragino Kaku Gothic Std W3"/>
                <a:cs typeface="Hiragino Kaku Gothic Std W3"/>
              </a:rPr>
              <a:t>GLOBAL</a:t>
            </a:r>
            <a:r>
              <a:rPr sz="1400" spc="10" dirty="0">
                <a:solidFill>
                  <a:srgbClr val="231F20"/>
                </a:solidFill>
                <a:latin typeface="Hiragino Kaku Gothic Std W3"/>
                <a:cs typeface="Hiragino Kaku Gothic Std W3"/>
              </a:rPr>
              <a:t> 歴代理事長…………………………… </a:t>
            </a:r>
            <a:r>
              <a:rPr sz="1400" spc="-50" dirty="0">
                <a:solidFill>
                  <a:srgbClr val="ED1C24"/>
                </a:solidFill>
                <a:latin typeface="Hiragino Kaku Gothic Std W3"/>
                <a:cs typeface="Hiragino Kaku Gothic Std W3"/>
              </a:rPr>
              <a:t>7</a:t>
            </a:r>
            <a:endParaRPr sz="1400" dirty="0">
              <a:latin typeface="Hiragino Kaku Gothic Std W3"/>
              <a:cs typeface="Hiragino Kaku Gothic Std W3"/>
            </a:endParaRPr>
          </a:p>
          <a:p>
            <a:pPr marL="12700" algn="just">
              <a:lnSpc>
                <a:spcPct val="100000"/>
              </a:lnSpc>
              <a:spcBef>
                <a:spcPts val="1320"/>
              </a:spcBef>
            </a:pPr>
            <a:r>
              <a:rPr sz="1400" spc="25" dirty="0" err="1">
                <a:solidFill>
                  <a:srgbClr val="231F20"/>
                </a:solidFill>
                <a:latin typeface="Hiragino Kaku Gothic Std W3"/>
                <a:cs typeface="Hiragino Kaku Gothic Std W3"/>
              </a:rPr>
              <a:t>第三十</a:t>
            </a:r>
            <a:r>
              <a:rPr lang="ja-JP" altLang="en-US" sz="1400" spc="25">
                <a:solidFill>
                  <a:srgbClr val="231F20"/>
                </a:solidFill>
                <a:latin typeface="Hiragino Kaku Gothic Std W3"/>
                <a:cs typeface="Hiragino Kaku Gothic Std W3"/>
              </a:rPr>
              <a:t>二</a:t>
            </a:r>
            <a:r>
              <a:rPr sz="1400" spc="25" dirty="0" err="1">
                <a:solidFill>
                  <a:srgbClr val="231F20"/>
                </a:solidFill>
                <a:latin typeface="Hiragino Kaku Gothic Std W3"/>
                <a:cs typeface="Hiragino Kaku Gothic Std W3"/>
              </a:rPr>
              <a:t>代理事長挨拶</a:t>
            </a:r>
            <a:r>
              <a:rPr sz="1400" spc="25" dirty="0">
                <a:solidFill>
                  <a:srgbClr val="231F20"/>
                </a:solidFill>
                <a:latin typeface="Hiragino Kaku Gothic Std W3"/>
                <a:cs typeface="Hiragino Kaku Gothic Std W3"/>
              </a:rPr>
              <a:t>  ……………………………… </a:t>
            </a:r>
            <a:r>
              <a:rPr sz="1400" spc="-50" dirty="0">
                <a:solidFill>
                  <a:srgbClr val="ED1C24"/>
                </a:solidFill>
                <a:latin typeface="Hiragino Kaku Gothic Std W3"/>
                <a:cs typeface="Hiragino Kaku Gothic Std W3"/>
              </a:rPr>
              <a:t>8</a:t>
            </a:r>
            <a:endParaRPr sz="1400" dirty="0">
              <a:latin typeface="Hiragino Kaku Gothic Std W3"/>
              <a:cs typeface="Hiragino Kaku Gothic Std W3"/>
            </a:endParaRPr>
          </a:p>
          <a:p>
            <a:pPr marL="12700" algn="just">
              <a:lnSpc>
                <a:spcPct val="100000"/>
              </a:lnSpc>
              <a:spcBef>
                <a:spcPts val="1320"/>
              </a:spcBef>
            </a:pPr>
            <a:r>
              <a:rPr sz="1400" spc="25" dirty="0" err="1">
                <a:solidFill>
                  <a:srgbClr val="231F20"/>
                </a:solidFill>
                <a:latin typeface="Hiragino Kaku Gothic Std W3"/>
                <a:cs typeface="Hiragino Kaku Gothic Std W3"/>
              </a:rPr>
              <a:t>第三十</a:t>
            </a:r>
            <a:r>
              <a:rPr lang="ja-JP" altLang="en-US" sz="1400" spc="25">
                <a:solidFill>
                  <a:srgbClr val="231F20"/>
                </a:solidFill>
                <a:latin typeface="Hiragino Kaku Gothic Std W3"/>
                <a:cs typeface="Hiragino Kaku Gothic Std W3"/>
              </a:rPr>
              <a:t>二</a:t>
            </a:r>
            <a:r>
              <a:rPr sz="1400" spc="25" dirty="0" err="1">
                <a:solidFill>
                  <a:srgbClr val="231F20"/>
                </a:solidFill>
                <a:latin typeface="Hiragino Kaku Gothic Std W3"/>
                <a:cs typeface="Hiragino Kaku Gothic Std W3"/>
              </a:rPr>
              <a:t>代理事長スローガン・基本方針</a:t>
            </a:r>
            <a:r>
              <a:rPr sz="1400" spc="25" dirty="0">
                <a:solidFill>
                  <a:srgbClr val="231F20"/>
                </a:solidFill>
                <a:latin typeface="Hiragino Kaku Gothic Std W3"/>
                <a:cs typeface="Hiragino Kaku Gothic Std W3"/>
              </a:rPr>
              <a:t>  ………… </a:t>
            </a:r>
            <a:r>
              <a:rPr sz="1400" spc="-50" dirty="0">
                <a:solidFill>
                  <a:srgbClr val="ED1C24"/>
                </a:solidFill>
                <a:latin typeface="Hiragino Kaku Gothic Std W3"/>
                <a:cs typeface="Hiragino Kaku Gothic Std W3"/>
              </a:rPr>
              <a:t>9</a:t>
            </a:r>
            <a:endParaRPr sz="1400" dirty="0">
              <a:latin typeface="Hiragino Kaku Gothic Std W3"/>
              <a:cs typeface="Hiragino Kaku Gothic Std W3"/>
            </a:endParaRPr>
          </a:p>
          <a:p>
            <a:pPr marL="12700" algn="just">
              <a:lnSpc>
                <a:spcPct val="100000"/>
              </a:lnSpc>
              <a:spcBef>
                <a:spcPts val="1320"/>
              </a:spcBef>
            </a:pPr>
            <a:r>
              <a:rPr sz="1400" spc="25" dirty="0">
                <a:solidFill>
                  <a:srgbClr val="231F20"/>
                </a:solidFill>
                <a:latin typeface="Hiragino Kaku Gothic Std W3"/>
                <a:cs typeface="Hiragino Kaku Gothic Std W3"/>
              </a:rPr>
              <a:t>東関東統括本部歴代会長・本部長  ………………… </a:t>
            </a:r>
            <a:r>
              <a:rPr sz="1400" spc="-25" dirty="0">
                <a:solidFill>
                  <a:srgbClr val="ED1C24"/>
                </a:solidFill>
                <a:latin typeface="Hiragino Kaku Gothic Std W3"/>
                <a:cs typeface="Hiragino Kaku Gothic Std W3"/>
              </a:rPr>
              <a:t>10</a:t>
            </a:r>
            <a:endParaRPr sz="1400" dirty="0">
              <a:latin typeface="Hiragino Kaku Gothic Std W3"/>
              <a:cs typeface="Hiragino Kaku Gothic Std W3"/>
            </a:endParaRPr>
          </a:p>
          <a:p>
            <a:pPr marL="12700" algn="just">
              <a:lnSpc>
                <a:spcPct val="100000"/>
              </a:lnSpc>
              <a:spcBef>
                <a:spcPts val="1320"/>
              </a:spcBef>
            </a:pPr>
            <a:r>
              <a:rPr sz="1400" spc="25" dirty="0" err="1">
                <a:solidFill>
                  <a:srgbClr val="231F20"/>
                </a:solidFill>
                <a:latin typeface="Hiragino Kaku Gothic Std W3"/>
                <a:cs typeface="Hiragino Kaku Gothic Std W3"/>
              </a:rPr>
              <a:t>第</a:t>
            </a:r>
            <a:r>
              <a:rPr lang="ja-JP" altLang="en-US" sz="1400" spc="25">
                <a:solidFill>
                  <a:srgbClr val="231F20"/>
                </a:solidFill>
                <a:latin typeface="Hiragino Kaku Gothic Std W3"/>
                <a:cs typeface="Hiragino Kaku Gothic Std W3"/>
              </a:rPr>
              <a:t>〇〇</a:t>
            </a:r>
            <a:r>
              <a:rPr sz="1400" spc="25" dirty="0" err="1">
                <a:solidFill>
                  <a:srgbClr val="231F20"/>
                </a:solidFill>
                <a:latin typeface="Hiragino Kaku Gothic Std W3"/>
                <a:cs typeface="Hiragino Kaku Gothic Std W3"/>
              </a:rPr>
              <a:t>代会長挨拶</a:t>
            </a:r>
            <a:r>
              <a:rPr sz="1400" spc="25" dirty="0">
                <a:solidFill>
                  <a:srgbClr val="231F20"/>
                </a:solidFill>
                <a:latin typeface="Hiragino Kaku Gothic Std W3"/>
                <a:cs typeface="Hiragino Kaku Gothic Std W3"/>
              </a:rPr>
              <a:t>  ……………………………………… </a:t>
            </a:r>
            <a:r>
              <a:rPr sz="1400" spc="-25" dirty="0">
                <a:solidFill>
                  <a:srgbClr val="ED1C24"/>
                </a:solidFill>
                <a:latin typeface="Hiragino Kaku Gothic Std W3"/>
                <a:cs typeface="Hiragino Kaku Gothic Std W3"/>
              </a:rPr>
              <a:t>11</a:t>
            </a:r>
            <a:endParaRPr sz="1400" dirty="0">
              <a:latin typeface="Hiragino Kaku Gothic Std W3"/>
              <a:cs typeface="Hiragino Kaku Gothic Std W3"/>
            </a:endParaRPr>
          </a:p>
          <a:p>
            <a:pPr marL="12700" algn="just">
              <a:lnSpc>
                <a:spcPct val="100000"/>
              </a:lnSpc>
              <a:spcBef>
                <a:spcPts val="1320"/>
              </a:spcBef>
            </a:pPr>
            <a:r>
              <a:rPr sz="1400" spc="25" dirty="0" err="1">
                <a:solidFill>
                  <a:srgbClr val="231F20"/>
                </a:solidFill>
                <a:latin typeface="Hiragino Kaku Gothic Std W3"/>
                <a:cs typeface="Hiragino Kaku Gothic Std W3"/>
              </a:rPr>
              <a:t>第</a:t>
            </a:r>
            <a:r>
              <a:rPr lang="ja-JP" altLang="en-US" sz="1400" spc="25">
                <a:solidFill>
                  <a:srgbClr val="231F20"/>
                </a:solidFill>
                <a:latin typeface="Hiragino Kaku Gothic Std W3"/>
                <a:cs typeface="Hiragino Kaku Gothic Std W3"/>
              </a:rPr>
              <a:t>〇〇</a:t>
            </a:r>
            <a:r>
              <a:rPr sz="1400" spc="25" dirty="0" err="1">
                <a:solidFill>
                  <a:srgbClr val="231F20"/>
                </a:solidFill>
                <a:latin typeface="Hiragino Kaku Gothic Std W3"/>
                <a:cs typeface="Hiragino Kaku Gothic Std W3"/>
              </a:rPr>
              <a:t>代会長テーマ・活動方針</a:t>
            </a:r>
            <a:r>
              <a:rPr sz="1400" spc="25" dirty="0">
                <a:solidFill>
                  <a:srgbClr val="231F20"/>
                </a:solidFill>
                <a:latin typeface="Hiragino Kaku Gothic Std W3"/>
                <a:cs typeface="Hiragino Kaku Gothic Std W3"/>
              </a:rPr>
              <a:t>  ……………………… </a:t>
            </a:r>
            <a:r>
              <a:rPr sz="1400" spc="-25" dirty="0">
                <a:solidFill>
                  <a:srgbClr val="ED1C24"/>
                </a:solidFill>
                <a:latin typeface="Hiragino Kaku Gothic Std W3"/>
                <a:cs typeface="Hiragino Kaku Gothic Std W3"/>
              </a:rPr>
              <a:t>12</a:t>
            </a:r>
            <a:endParaRPr sz="1400" dirty="0">
              <a:latin typeface="Hiragino Kaku Gothic Std W3"/>
              <a:cs typeface="Hiragino Kaku Gothic Std W3"/>
            </a:endParaRPr>
          </a:p>
        </p:txBody>
      </p:sp>
      <p:sp>
        <p:nvSpPr>
          <p:cNvPr id="3" name="object 3"/>
          <p:cNvSpPr txBox="1"/>
          <p:nvPr/>
        </p:nvSpPr>
        <p:spPr>
          <a:xfrm>
            <a:off x="5411689" y="2506520"/>
            <a:ext cx="4843780" cy="4049395"/>
          </a:xfrm>
          <a:prstGeom prst="rect">
            <a:avLst/>
          </a:prstGeom>
        </p:spPr>
        <p:txBody>
          <a:bodyPr vert="horz" wrap="square" lIns="0" tIns="12700" rIns="0" bIns="0" rtlCol="0">
            <a:spAutoFit/>
          </a:bodyPr>
          <a:lstStyle/>
          <a:p>
            <a:pPr marL="12700" algn="just">
              <a:lnSpc>
                <a:spcPct val="100000"/>
              </a:lnSpc>
              <a:spcBef>
                <a:spcPts val="100"/>
              </a:spcBef>
            </a:pPr>
            <a:r>
              <a:rPr sz="1400" spc="20" dirty="0">
                <a:solidFill>
                  <a:srgbClr val="231F20"/>
                </a:solidFill>
                <a:latin typeface="Hiragino Kaku Gothic Std W3"/>
                <a:cs typeface="Hiragino Kaku Gothic Std W3"/>
              </a:rPr>
              <a:t>三県本部活動方針  …………………………………… </a:t>
            </a:r>
            <a:r>
              <a:rPr sz="1400" spc="-25" dirty="0">
                <a:solidFill>
                  <a:srgbClr val="ED1C24"/>
                </a:solidFill>
                <a:latin typeface="Hiragino Kaku Gothic Std W3"/>
                <a:cs typeface="Hiragino Kaku Gothic Std W3"/>
              </a:rPr>
              <a:t>13</a:t>
            </a:r>
            <a:endParaRPr sz="1400" dirty="0">
              <a:latin typeface="Hiragino Kaku Gothic Std W3"/>
              <a:cs typeface="Hiragino Kaku Gothic Std W3"/>
            </a:endParaRPr>
          </a:p>
          <a:p>
            <a:pPr marL="12700" algn="just">
              <a:lnSpc>
                <a:spcPct val="100000"/>
              </a:lnSpc>
              <a:spcBef>
                <a:spcPts val="1320"/>
              </a:spcBef>
            </a:pPr>
            <a:r>
              <a:rPr sz="1400" spc="20" dirty="0" err="1">
                <a:solidFill>
                  <a:srgbClr val="231F20"/>
                </a:solidFill>
                <a:latin typeface="Hiragino Kaku Gothic Std W3"/>
                <a:cs typeface="Hiragino Kaku Gothic Std W3"/>
              </a:rPr>
              <a:t>第</a:t>
            </a:r>
            <a:r>
              <a:rPr lang="ja-JP" altLang="en-US" sz="1400" spc="20">
                <a:solidFill>
                  <a:srgbClr val="231F20"/>
                </a:solidFill>
                <a:latin typeface="Hiragino Kaku Gothic Std W3"/>
                <a:cs typeface="Hiragino Kaku Gothic Std W3"/>
              </a:rPr>
              <a:t>〇〇</a:t>
            </a:r>
            <a:r>
              <a:rPr sz="1400" spc="20" dirty="0" err="1">
                <a:solidFill>
                  <a:srgbClr val="231F20"/>
                </a:solidFill>
                <a:latin typeface="Hiragino Kaku Gothic Std W3"/>
                <a:cs typeface="Hiragino Kaku Gothic Std W3"/>
              </a:rPr>
              <a:t>代</a:t>
            </a:r>
            <a:r>
              <a:rPr lang="ja-JP" altLang="en-US" sz="1400" spc="20">
                <a:solidFill>
                  <a:srgbClr val="231F20"/>
                </a:solidFill>
                <a:latin typeface="Hiragino Kaku Gothic Std W3"/>
                <a:cs typeface="Hiragino Kaku Gothic Std W3"/>
              </a:rPr>
              <a:t>〇〇</a:t>
            </a:r>
            <a:r>
              <a:rPr sz="1400" spc="20" dirty="0" err="1">
                <a:solidFill>
                  <a:srgbClr val="231F20"/>
                </a:solidFill>
                <a:latin typeface="Hiragino Kaku Gothic Std W3"/>
                <a:cs typeface="Hiragino Kaku Gothic Std W3"/>
              </a:rPr>
              <a:t>組織図</a:t>
            </a:r>
            <a:r>
              <a:rPr sz="1400" spc="20" dirty="0">
                <a:solidFill>
                  <a:srgbClr val="231F20"/>
                </a:solidFill>
                <a:latin typeface="Hiragino Kaku Gothic Std W3"/>
                <a:cs typeface="Hiragino Kaku Gothic Std W3"/>
              </a:rPr>
              <a:t>  ………………………………… </a:t>
            </a:r>
            <a:r>
              <a:rPr sz="1400" spc="-25" dirty="0">
                <a:solidFill>
                  <a:srgbClr val="ED1C24"/>
                </a:solidFill>
                <a:latin typeface="Hiragino Kaku Gothic Std W3"/>
                <a:cs typeface="Hiragino Kaku Gothic Std W3"/>
              </a:rPr>
              <a:t>14</a:t>
            </a:r>
            <a:endParaRPr sz="1400" dirty="0">
              <a:latin typeface="Hiragino Kaku Gothic Std W3"/>
              <a:cs typeface="Hiragino Kaku Gothic Std W3"/>
            </a:endParaRPr>
          </a:p>
          <a:p>
            <a:pPr marL="12700" algn="just">
              <a:lnSpc>
                <a:spcPct val="100000"/>
              </a:lnSpc>
              <a:spcBef>
                <a:spcPts val="1320"/>
              </a:spcBef>
            </a:pPr>
            <a:r>
              <a:rPr sz="1400" spc="-10" dirty="0">
                <a:solidFill>
                  <a:srgbClr val="231F20"/>
                </a:solidFill>
                <a:latin typeface="Hiragino Kaku Gothic Std W3"/>
                <a:cs typeface="Hiragino Kaku Gothic Std W3"/>
              </a:rPr>
              <a:t>SPC</a:t>
            </a:r>
            <a:r>
              <a:rPr sz="1400" spc="10" dirty="0">
                <a:solidFill>
                  <a:srgbClr val="231F20"/>
                </a:solidFill>
                <a:latin typeface="Hiragino Kaku Gothic Std W3"/>
                <a:cs typeface="Hiragino Kaku Gothic Std W3"/>
              </a:rPr>
              <a:t> グランドデザイン ……………………………… </a:t>
            </a:r>
            <a:r>
              <a:rPr sz="1400" spc="-25" dirty="0">
                <a:solidFill>
                  <a:srgbClr val="ED1C24"/>
                </a:solidFill>
                <a:latin typeface="Hiragino Kaku Gothic Std W3"/>
                <a:cs typeface="Hiragino Kaku Gothic Std W3"/>
              </a:rPr>
              <a:t>15</a:t>
            </a:r>
            <a:endParaRPr sz="1400" dirty="0">
              <a:latin typeface="Hiragino Kaku Gothic Std W3"/>
              <a:cs typeface="Hiragino Kaku Gothic Std W3"/>
            </a:endParaRPr>
          </a:p>
          <a:p>
            <a:pPr marL="12700" algn="just">
              <a:lnSpc>
                <a:spcPct val="100000"/>
              </a:lnSpc>
              <a:spcBef>
                <a:spcPts val="1320"/>
              </a:spcBef>
            </a:pPr>
            <a:r>
              <a:rPr sz="1400" spc="20" dirty="0" err="1">
                <a:solidFill>
                  <a:srgbClr val="231F20"/>
                </a:solidFill>
                <a:latin typeface="Hiragino Kaku Gothic Std W3"/>
                <a:cs typeface="Hiragino Kaku Gothic Std W3"/>
              </a:rPr>
              <a:t>エスピーシ</a:t>
            </a:r>
            <a:r>
              <a:rPr sz="1400" spc="20" dirty="0">
                <a:solidFill>
                  <a:srgbClr val="231F20"/>
                </a:solidFill>
                <a:latin typeface="Hiragino Kaku Gothic Std W3"/>
                <a:cs typeface="Hiragino Kaku Gothic Std W3"/>
              </a:rPr>
              <a:t>ー</a:t>
            </a:r>
            <a:r>
              <a:rPr lang="ja-JP" altLang="en-US" sz="1400" spc="20">
                <a:solidFill>
                  <a:srgbClr val="231F20"/>
                </a:solidFill>
                <a:latin typeface="Hiragino Kaku Gothic Std W3"/>
                <a:cs typeface="Hiragino Kaku Gothic Std W3"/>
              </a:rPr>
              <a:t>〇〇</a:t>
            </a:r>
            <a:r>
              <a:rPr sz="1400" spc="20" dirty="0" err="1">
                <a:solidFill>
                  <a:srgbClr val="231F20"/>
                </a:solidFill>
                <a:latin typeface="Hiragino Kaku Gothic Std W3"/>
                <a:cs typeface="Hiragino Kaku Gothic Std W3"/>
              </a:rPr>
              <a:t>商事㈱の活動</a:t>
            </a:r>
            <a:r>
              <a:rPr sz="1400" spc="20" dirty="0">
                <a:solidFill>
                  <a:srgbClr val="231F20"/>
                </a:solidFill>
                <a:latin typeface="Hiragino Kaku Gothic Std W3"/>
                <a:cs typeface="Hiragino Kaku Gothic Std W3"/>
              </a:rPr>
              <a:t>  ………………… </a:t>
            </a:r>
            <a:r>
              <a:rPr sz="1400" spc="-25" dirty="0">
                <a:solidFill>
                  <a:srgbClr val="ED1C24"/>
                </a:solidFill>
                <a:latin typeface="Hiragino Kaku Gothic Std W3"/>
                <a:cs typeface="Hiragino Kaku Gothic Std W3"/>
              </a:rPr>
              <a:t>16</a:t>
            </a:r>
            <a:endParaRPr sz="1400" dirty="0">
              <a:latin typeface="Hiragino Kaku Gothic Std W3"/>
              <a:cs typeface="Hiragino Kaku Gothic Std W3"/>
            </a:endParaRPr>
          </a:p>
          <a:p>
            <a:pPr marL="12700" algn="just">
              <a:lnSpc>
                <a:spcPct val="100000"/>
              </a:lnSpc>
              <a:spcBef>
                <a:spcPts val="1320"/>
              </a:spcBef>
            </a:pPr>
            <a:r>
              <a:rPr sz="1400" spc="15" dirty="0" err="1">
                <a:solidFill>
                  <a:srgbClr val="231F20"/>
                </a:solidFill>
                <a:latin typeface="Hiragino Kaku Gothic Std W3"/>
                <a:cs typeface="Hiragino Kaku Gothic Std W3"/>
              </a:rPr>
              <a:t>エスピーシ</a:t>
            </a:r>
            <a:r>
              <a:rPr sz="1400" spc="15" dirty="0">
                <a:solidFill>
                  <a:srgbClr val="231F20"/>
                </a:solidFill>
                <a:latin typeface="Hiragino Kaku Gothic Std W3"/>
                <a:cs typeface="Hiragino Kaku Gothic Std W3"/>
              </a:rPr>
              <a:t>ー</a:t>
            </a:r>
            <a:r>
              <a:rPr lang="ja-JP" altLang="en-US" sz="1400" spc="15">
                <a:solidFill>
                  <a:srgbClr val="231F20"/>
                </a:solidFill>
                <a:latin typeface="Hiragino Kaku Gothic Std W3"/>
                <a:cs typeface="Hiragino Kaku Gothic Std W3"/>
              </a:rPr>
              <a:t>〇〇</a:t>
            </a:r>
            <a:r>
              <a:rPr sz="1400" spc="15" dirty="0" err="1">
                <a:solidFill>
                  <a:srgbClr val="231F20"/>
                </a:solidFill>
                <a:latin typeface="Hiragino Kaku Gothic Std W3"/>
                <a:cs typeface="Hiragino Kaku Gothic Std W3"/>
              </a:rPr>
              <a:t>理美容事業協同組合の活動</a:t>
            </a:r>
            <a:r>
              <a:rPr sz="1400" spc="15" dirty="0">
                <a:solidFill>
                  <a:srgbClr val="231F20"/>
                </a:solidFill>
                <a:latin typeface="Hiragino Kaku Gothic Std W3"/>
                <a:cs typeface="Hiragino Kaku Gothic Std W3"/>
              </a:rPr>
              <a:t>  … </a:t>
            </a:r>
            <a:r>
              <a:rPr sz="1400" spc="-25" dirty="0">
                <a:solidFill>
                  <a:srgbClr val="ED1C24"/>
                </a:solidFill>
                <a:latin typeface="Hiragino Kaku Gothic Std W3"/>
                <a:cs typeface="Hiragino Kaku Gothic Std W3"/>
              </a:rPr>
              <a:t>17</a:t>
            </a:r>
            <a:endParaRPr sz="1400" dirty="0">
              <a:latin typeface="Hiragino Kaku Gothic Std W3"/>
              <a:cs typeface="Hiragino Kaku Gothic Std W3"/>
            </a:endParaRPr>
          </a:p>
          <a:p>
            <a:pPr marL="12700" marR="5080" algn="just">
              <a:lnSpc>
                <a:spcPct val="178600"/>
              </a:lnSpc>
            </a:pPr>
            <a:r>
              <a:rPr sz="1400" spc="15" dirty="0">
                <a:solidFill>
                  <a:srgbClr val="231F20"/>
                </a:solidFill>
                <a:latin typeface="Hiragino Kaku Gothic Std W3"/>
                <a:cs typeface="Hiragino Kaku Gothic Std W3"/>
              </a:rPr>
              <a:t>素晴らしき組織活動 ………………………………… </a:t>
            </a:r>
            <a:r>
              <a:rPr sz="1400" spc="150" dirty="0">
                <a:solidFill>
                  <a:srgbClr val="ED1C24"/>
                </a:solidFill>
                <a:latin typeface="Hiragino Kaku Gothic Std W3"/>
                <a:cs typeface="Hiragino Kaku Gothic Std W3"/>
              </a:rPr>
              <a:t>18‐21</a:t>
            </a:r>
            <a:endParaRPr lang="en-US" sz="1400" spc="150" dirty="0">
              <a:solidFill>
                <a:srgbClr val="ED1C24"/>
              </a:solidFill>
              <a:latin typeface="Hiragino Kaku Gothic Std W3"/>
              <a:cs typeface="Hiragino Kaku Gothic Std W3"/>
            </a:endParaRPr>
          </a:p>
          <a:p>
            <a:pPr marL="12700" marR="5080" algn="just">
              <a:lnSpc>
                <a:spcPct val="178600"/>
              </a:lnSpc>
            </a:pPr>
            <a:r>
              <a:rPr sz="1400" spc="15" dirty="0" err="1">
                <a:solidFill>
                  <a:srgbClr val="231F20"/>
                </a:solidFill>
                <a:latin typeface="Hiragino Kaku Gothic Std W3"/>
                <a:cs typeface="Hiragino Kaku Gothic Std W3"/>
              </a:rPr>
              <a:t>定例会議の目的・役割</a:t>
            </a:r>
            <a:r>
              <a:rPr sz="1400" spc="15" dirty="0">
                <a:solidFill>
                  <a:srgbClr val="231F20"/>
                </a:solidFill>
                <a:latin typeface="Hiragino Kaku Gothic Std W3"/>
                <a:cs typeface="Hiragino Kaku Gothic Std W3"/>
              </a:rPr>
              <a:t> ……………………………… </a:t>
            </a:r>
            <a:r>
              <a:rPr sz="1400" spc="150" dirty="0">
                <a:solidFill>
                  <a:srgbClr val="ED1C24"/>
                </a:solidFill>
                <a:latin typeface="Hiragino Kaku Gothic Std W3"/>
                <a:cs typeface="Hiragino Kaku Gothic Std W3"/>
              </a:rPr>
              <a:t>22‐24</a:t>
            </a:r>
            <a:endParaRPr lang="en-US" sz="1400" spc="150" dirty="0">
              <a:solidFill>
                <a:srgbClr val="ED1C24"/>
              </a:solidFill>
              <a:latin typeface="Hiragino Kaku Gothic Std W3"/>
              <a:cs typeface="Hiragino Kaku Gothic Std W3"/>
            </a:endParaRPr>
          </a:p>
          <a:p>
            <a:pPr marL="12700" marR="5080" algn="just">
              <a:lnSpc>
                <a:spcPct val="178600"/>
              </a:lnSpc>
            </a:pPr>
            <a:r>
              <a:rPr sz="1400" spc="20" dirty="0" err="1">
                <a:solidFill>
                  <a:srgbClr val="231F20"/>
                </a:solidFill>
                <a:latin typeface="Hiragino Kaku Gothic Std W3"/>
                <a:cs typeface="Hiragino Kaku Gothic Std W3"/>
              </a:rPr>
              <a:t>超十代・コンクール</a:t>
            </a:r>
            <a:r>
              <a:rPr sz="1400" spc="20" dirty="0">
                <a:solidFill>
                  <a:srgbClr val="231F20"/>
                </a:solidFill>
                <a:latin typeface="Hiragino Kaku Gothic Std W3"/>
                <a:cs typeface="Hiragino Kaku Gothic Std W3"/>
              </a:rPr>
              <a:t>  ………………………………… </a:t>
            </a:r>
            <a:r>
              <a:rPr sz="1400" spc="-25" dirty="0">
                <a:solidFill>
                  <a:srgbClr val="ED1C24"/>
                </a:solidFill>
                <a:latin typeface="Hiragino Kaku Gothic Std W3"/>
                <a:cs typeface="Hiragino Kaku Gothic Std W3"/>
              </a:rPr>
              <a:t>25</a:t>
            </a:r>
            <a:endParaRPr sz="1400" dirty="0">
              <a:latin typeface="Hiragino Kaku Gothic Std W3"/>
              <a:cs typeface="Hiragino Kaku Gothic Std W3"/>
            </a:endParaRPr>
          </a:p>
          <a:p>
            <a:pPr marL="12700" algn="just">
              <a:lnSpc>
                <a:spcPct val="100000"/>
              </a:lnSpc>
              <a:spcBef>
                <a:spcPts val="1320"/>
              </a:spcBef>
            </a:pPr>
            <a:r>
              <a:rPr sz="1400" dirty="0">
                <a:solidFill>
                  <a:srgbClr val="231F20"/>
                </a:solidFill>
                <a:latin typeface="Hiragino Kaku Gothic Std W3"/>
                <a:cs typeface="Hiragino Kaku Gothic Std W3"/>
              </a:rPr>
              <a:t>会員特典（商事・通商）………………………………</a:t>
            </a:r>
            <a:r>
              <a:rPr sz="1400" spc="185" dirty="0">
                <a:solidFill>
                  <a:srgbClr val="231F20"/>
                </a:solidFill>
                <a:latin typeface="Hiragino Kaku Gothic Std W3"/>
                <a:cs typeface="Hiragino Kaku Gothic Std W3"/>
              </a:rPr>
              <a:t> </a:t>
            </a:r>
            <a:r>
              <a:rPr sz="1400" spc="-25" dirty="0">
                <a:solidFill>
                  <a:srgbClr val="ED1C24"/>
                </a:solidFill>
                <a:latin typeface="Hiragino Kaku Gothic Std W3"/>
                <a:cs typeface="Hiragino Kaku Gothic Std W3"/>
              </a:rPr>
              <a:t>26</a:t>
            </a:r>
            <a:endParaRPr sz="1400" dirty="0">
              <a:latin typeface="Hiragino Kaku Gothic Std W3"/>
              <a:cs typeface="Hiragino Kaku Gothic Std W3"/>
            </a:endParaRPr>
          </a:p>
          <a:p>
            <a:pPr marL="12700" algn="just">
              <a:lnSpc>
                <a:spcPct val="100000"/>
              </a:lnSpc>
              <a:spcBef>
                <a:spcPts val="1320"/>
              </a:spcBef>
            </a:pPr>
            <a:r>
              <a:rPr sz="1400" dirty="0">
                <a:solidFill>
                  <a:srgbClr val="231F20"/>
                </a:solidFill>
                <a:latin typeface="Hiragino Kaku Gothic Std W3"/>
                <a:cs typeface="Hiragino Kaku Gothic Std W3"/>
              </a:rPr>
              <a:t>会員特典（共済</a:t>
            </a:r>
            <a:r>
              <a:rPr sz="1400" spc="-700" dirty="0">
                <a:solidFill>
                  <a:srgbClr val="231F20"/>
                </a:solidFill>
                <a:latin typeface="Hiragino Kaku Gothic Std W3"/>
                <a:cs typeface="Hiragino Kaku Gothic Std W3"/>
              </a:rPr>
              <a:t>）</a:t>
            </a:r>
            <a:r>
              <a:rPr sz="1400" spc="-10" dirty="0">
                <a:solidFill>
                  <a:srgbClr val="231F20"/>
                </a:solidFill>
                <a:latin typeface="Hiragino Kaku Gothic Std W3"/>
                <a:cs typeface="Hiragino Kaku Gothic Std W3"/>
              </a:rPr>
              <a:t>・ＮＰＯ活動  ……………………… </a:t>
            </a:r>
            <a:r>
              <a:rPr sz="1400" spc="-25" dirty="0">
                <a:solidFill>
                  <a:srgbClr val="ED1C24"/>
                </a:solidFill>
                <a:latin typeface="Hiragino Kaku Gothic Std W3"/>
                <a:cs typeface="Hiragino Kaku Gothic Std W3"/>
              </a:rPr>
              <a:t>27</a:t>
            </a:r>
            <a:endParaRPr sz="1400" dirty="0">
              <a:latin typeface="Hiragino Kaku Gothic Std W3"/>
              <a:cs typeface="Hiragino Kaku Gothic Std W3"/>
            </a:endParaRPr>
          </a:p>
          <a:p>
            <a:pPr marL="12700" algn="just">
              <a:lnSpc>
                <a:spcPct val="100000"/>
              </a:lnSpc>
              <a:spcBef>
                <a:spcPts val="1320"/>
              </a:spcBef>
            </a:pPr>
            <a:r>
              <a:rPr sz="1400" spc="20" dirty="0">
                <a:solidFill>
                  <a:srgbClr val="231F20"/>
                </a:solidFill>
                <a:latin typeface="Hiragino Kaku Gothic Std W3"/>
                <a:cs typeface="Hiragino Kaku Gothic Std W3"/>
              </a:rPr>
              <a:t>所属・会員区分  ……………………………………… </a:t>
            </a:r>
            <a:r>
              <a:rPr sz="1400" spc="-25" dirty="0">
                <a:solidFill>
                  <a:srgbClr val="ED1C24"/>
                </a:solidFill>
                <a:latin typeface="Hiragino Kaku Gothic Std W3"/>
                <a:cs typeface="Hiragino Kaku Gothic Std W3"/>
              </a:rPr>
              <a:t>28</a:t>
            </a:r>
            <a:endParaRPr sz="1400" dirty="0">
              <a:latin typeface="Hiragino Kaku Gothic Std W3"/>
              <a:cs typeface="Hiragino Kaku Gothic Std W3"/>
            </a:endParaRPr>
          </a:p>
        </p:txBody>
      </p:sp>
      <p:sp>
        <p:nvSpPr>
          <p:cNvPr id="4" name="object 4"/>
          <p:cNvSpPr txBox="1"/>
          <p:nvPr/>
        </p:nvSpPr>
        <p:spPr>
          <a:xfrm>
            <a:off x="844636" y="574750"/>
            <a:ext cx="766445" cy="406400"/>
          </a:xfrm>
          <a:prstGeom prst="rect">
            <a:avLst/>
          </a:prstGeom>
        </p:spPr>
        <p:txBody>
          <a:bodyPr vert="horz" wrap="square" lIns="0" tIns="12700" rIns="0" bIns="0" rtlCol="0">
            <a:spAutoFit/>
          </a:bodyPr>
          <a:lstStyle/>
          <a:p>
            <a:pPr marL="12700">
              <a:lnSpc>
                <a:spcPct val="100000"/>
              </a:lnSpc>
              <a:spcBef>
                <a:spcPts val="100"/>
              </a:spcBef>
            </a:pPr>
            <a:r>
              <a:rPr sz="2500" b="1" spc="-20" dirty="0">
                <a:solidFill>
                  <a:srgbClr val="231F20"/>
                </a:solidFill>
                <a:latin typeface="A-OTF Ryumin Pr5 B-KL"/>
                <a:cs typeface="A-OTF Ryumin Pr5 B-KL"/>
              </a:rPr>
              <a:t>目 次</a:t>
            </a:r>
            <a:endParaRPr sz="2500">
              <a:latin typeface="A-OTF Ryumin Pr5 B-KL"/>
              <a:cs typeface="A-OTF Ryumin Pr5 B-KL"/>
            </a:endParaRPr>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9999" y="1682960"/>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3" name="object 3"/>
          <p:cNvSpPr txBox="1"/>
          <p:nvPr/>
        </p:nvSpPr>
        <p:spPr>
          <a:xfrm>
            <a:off x="1003213" y="1350852"/>
            <a:ext cx="593090"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231F20"/>
                </a:solidFill>
                <a:latin typeface="Hiragino Kaku Gothic Std W6"/>
                <a:cs typeface="Hiragino Kaku Gothic Std W6"/>
              </a:rPr>
              <a:t>人間道</a:t>
            </a:r>
            <a:endParaRPr sz="1500">
              <a:latin typeface="Hiragino Kaku Gothic Std W6"/>
              <a:cs typeface="Hiragino Kaku Gothic Std W6"/>
            </a:endParaRPr>
          </a:p>
        </p:txBody>
      </p:sp>
      <p:pic>
        <p:nvPicPr>
          <p:cNvPr id="4" name="object 4"/>
          <p:cNvPicPr/>
          <p:nvPr/>
        </p:nvPicPr>
        <p:blipFill>
          <a:blip r:embed="rId2" cstate="print"/>
          <a:stretch>
            <a:fillRect/>
          </a:stretch>
        </p:blipFill>
        <p:spPr>
          <a:xfrm>
            <a:off x="720006" y="1365100"/>
            <a:ext cx="227850" cy="227863"/>
          </a:xfrm>
          <a:prstGeom prst="rect">
            <a:avLst/>
          </a:prstGeom>
        </p:spPr>
      </p:pic>
      <p:sp>
        <p:nvSpPr>
          <p:cNvPr id="5" name="object 5"/>
          <p:cNvSpPr txBox="1"/>
          <p:nvPr/>
        </p:nvSpPr>
        <p:spPr>
          <a:xfrm>
            <a:off x="766973" y="1373412"/>
            <a:ext cx="13398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Hiragino Kaku Gothic Std W6"/>
                <a:cs typeface="Hiragino Kaku Gothic Std W6"/>
              </a:rPr>
              <a:t>8</a:t>
            </a:r>
            <a:endParaRPr sz="1200">
              <a:latin typeface="Hiragino Kaku Gothic Std W6"/>
              <a:cs typeface="Hiragino Kaku Gothic Std W6"/>
            </a:endParaRPr>
          </a:p>
        </p:txBody>
      </p:sp>
      <p:sp>
        <p:nvSpPr>
          <p:cNvPr id="6" name="object 6"/>
          <p:cNvSpPr txBox="1"/>
          <p:nvPr/>
        </p:nvSpPr>
        <p:spPr>
          <a:xfrm>
            <a:off x="707293" y="1738712"/>
            <a:ext cx="4436110" cy="838835"/>
          </a:xfrm>
          <a:prstGeom prst="rect">
            <a:avLst/>
          </a:prstGeom>
        </p:spPr>
        <p:txBody>
          <a:bodyPr vert="horz" wrap="square" lIns="0" tIns="12700" rIns="0" bIns="0" rtlCol="0">
            <a:spAutoFit/>
          </a:bodyPr>
          <a:lstStyle/>
          <a:p>
            <a:pPr marL="12700" marR="5080" algn="just">
              <a:lnSpc>
                <a:spcPct val="121300"/>
              </a:lnSpc>
              <a:spcBef>
                <a:spcPts val="100"/>
              </a:spcBef>
            </a:pPr>
            <a:r>
              <a:rPr sz="1100" spc="-65" dirty="0">
                <a:solidFill>
                  <a:srgbClr val="231F20"/>
                </a:solidFill>
                <a:latin typeface="A-OTF Ryumin Pr5 M-KL"/>
                <a:cs typeface="A-OTF Ryumin Pr5 M-KL"/>
              </a:rPr>
              <a:t>現在のＳＰＣに至るまでには室長はじめ歴代の理事長や室員のおかげに</a:t>
            </a:r>
            <a:r>
              <a:rPr sz="1100" spc="-135" dirty="0">
                <a:solidFill>
                  <a:srgbClr val="231F20"/>
                </a:solidFill>
                <a:latin typeface="A-OTF Ryumin Pr5 M-KL"/>
                <a:cs typeface="A-OTF Ryumin Pr5 M-KL"/>
              </a:rPr>
              <a:t>よってなり立っている。その功績を体感した時すべての先輩や物に対する感</a:t>
            </a:r>
            <a:r>
              <a:rPr sz="1100" spc="-160" dirty="0">
                <a:solidFill>
                  <a:srgbClr val="231F20"/>
                </a:solidFill>
                <a:latin typeface="A-OTF Ryumin Pr5 M-KL"/>
                <a:cs typeface="A-OTF Ryumin Pr5 M-KL"/>
              </a:rPr>
              <a:t>謝や喜びの心がわき愛とか滋悲・・・寛容といった精神こそ組織にうるおいを</a:t>
            </a:r>
            <a:r>
              <a:rPr sz="1100" spc="-135" dirty="0">
                <a:solidFill>
                  <a:srgbClr val="231F20"/>
                </a:solidFill>
                <a:latin typeface="A-OTF Ryumin Pr5 M-KL"/>
                <a:cs typeface="A-OTF Ryumin Pr5 M-KL"/>
              </a:rPr>
              <a:t>与えこれをスムーズに運営する潤滑油のようなものではないだろうか</a:t>
            </a:r>
            <a:endParaRPr sz="1100">
              <a:latin typeface="A-OTF Ryumin Pr5 M-KL"/>
              <a:cs typeface="A-OTF Ryumin Pr5 M-KL"/>
            </a:endParaRPr>
          </a:p>
        </p:txBody>
      </p:sp>
      <p:sp>
        <p:nvSpPr>
          <p:cNvPr id="7" name="object 7"/>
          <p:cNvSpPr/>
          <p:nvPr/>
        </p:nvSpPr>
        <p:spPr>
          <a:xfrm>
            <a:off x="719999" y="6387626"/>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8" name="object 8"/>
          <p:cNvSpPr txBox="1"/>
          <p:nvPr/>
        </p:nvSpPr>
        <p:spPr>
          <a:xfrm>
            <a:off x="1003200" y="6055519"/>
            <a:ext cx="1802764" cy="254000"/>
          </a:xfrm>
          <a:prstGeom prst="rect">
            <a:avLst/>
          </a:prstGeom>
        </p:spPr>
        <p:txBody>
          <a:bodyPr vert="horz" wrap="square" lIns="0" tIns="12700" rIns="0" bIns="0" rtlCol="0">
            <a:spAutoFit/>
          </a:bodyPr>
          <a:lstStyle/>
          <a:p>
            <a:pPr marL="12700">
              <a:lnSpc>
                <a:spcPct val="100000"/>
              </a:lnSpc>
              <a:spcBef>
                <a:spcPts val="100"/>
              </a:spcBef>
            </a:pPr>
            <a:r>
              <a:rPr sz="1500" b="1" spc="-225" dirty="0">
                <a:solidFill>
                  <a:srgbClr val="231F20"/>
                </a:solidFill>
                <a:latin typeface="Hiragino Kaku Gothic Std W6"/>
                <a:cs typeface="Hiragino Kaku Gothic Std W6"/>
              </a:rPr>
              <a:t>自己評価</a:t>
            </a:r>
            <a:r>
              <a:rPr sz="1500" b="1" dirty="0">
                <a:solidFill>
                  <a:srgbClr val="231F20"/>
                </a:solidFill>
                <a:latin typeface="Hiragino Kaku Gothic Std W6"/>
                <a:cs typeface="Hiragino Kaku Gothic Std W6"/>
              </a:rPr>
              <a:t>（</a:t>
            </a:r>
            <a:r>
              <a:rPr sz="1500" b="1" spc="-40" dirty="0">
                <a:solidFill>
                  <a:srgbClr val="231F20"/>
                </a:solidFill>
                <a:latin typeface="Hiragino Kaku Gothic Std W6"/>
                <a:cs typeface="Hiragino Kaku Gothic Std W6"/>
              </a:rPr>
              <a:t>自己認識</a:t>
            </a:r>
            <a:r>
              <a:rPr sz="1500" b="1" spc="-50" dirty="0">
                <a:solidFill>
                  <a:srgbClr val="231F20"/>
                </a:solidFill>
                <a:latin typeface="Hiragino Kaku Gothic Std W6"/>
                <a:cs typeface="Hiragino Kaku Gothic Std W6"/>
              </a:rPr>
              <a:t>）</a:t>
            </a:r>
            <a:endParaRPr sz="1500">
              <a:latin typeface="Hiragino Kaku Gothic Std W6"/>
              <a:cs typeface="Hiragino Kaku Gothic Std W6"/>
            </a:endParaRPr>
          </a:p>
        </p:txBody>
      </p:sp>
      <p:pic>
        <p:nvPicPr>
          <p:cNvPr id="9" name="object 9"/>
          <p:cNvPicPr/>
          <p:nvPr/>
        </p:nvPicPr>
        <p:blipFill>
          <a:blip r:embed="rId2" cstate="print"/>
          <a:stretch>
            <a:fillRect/>
          </a:stretch>
        </p:blipFill>
        <p:spPr>
          <a:xfrm>
            <a:off x="720006" y="6069766"/>
            <a:ext cx="227850" cy="227863"/>
          </a:xfrm>
          <a:prstGeom prst="rect">
            <a:avLst/>
          </a:prstGeom>
        </p:spPr>
      </p:pic>
      <p:sp>
        <p:nvSpPr>
          <p:cNvPr id="10" name="object 10"/>
          <p:cNvSpPr txBox="1"/>
          <p:nvPr/>
        </p:nvSpPr>
        <p:spPr>
          <a:xfrm>
            <a:off x="730907" y="6078080"/>
            <a:ext cx="193675" cy="208279"/>
          </a:xfrm>
          <a:prstGeom prst="rect">
            <a:avLst/>
          </a:prstGeom>
        </p:spPr>
        <p:txBody>
          <a:bodyPr vert="horz" wrap="square" lIns="0" tIns="12700" rIns="0" bIns="0" rtlCol="0">
            <a:spAutoFit/>
          </a:bodyPr>
          <a:lstStyle/>
          <a:p>
            <a:pPr marL="12700">
              <a:lnSpc>
                <a:spcPct val="100000"/>
              </a:lnSpc>
              <a:spcBef>
                <a:spcPts val="100"/>
              </a:spcBef>
            </a:pPr>
            <a:r>
              <a:rPr sz="1200" b="1" spc="-170" dirty="0">
                <a:solidFill>
                  <a:srgbClr val="FFFFFF"/>
                </a:solidFill>
                <a:latin typeface="Hiragino Kaku Gothic Std W6"/>
                <a:cs typeface="Hiragino Kaku Gothic Std W6"/>
              </a:rPr>
              <a:t>12</a:t>
            </a:r>
            <a:endParaRPr sz="1200">
              <a:latin typeface="Hiragino Kaku Gothic Std W6"/>
              <a:cs typeface="Hiragino Kaku Gothic Std W6"/>
            </a:endParaRPr>
          </a:p>
        </p:txBody>
      </p:sp>
      <p:sp>
        <p:nvSpPr>
          <p:cNvPr id="11" name="object 11"/>
          <p:cNvSpPr txBox="1"/>
          <p:nvPr/>
        </p:nvSpPr>
        <p:spPr>
          <a:xfrm>
            <a:off x="707306" y="6443380"/>
            <a:ext cx="4423410" cy="432434"/>
          </a:xfrm>
          <a:prstGeom prst="rect">
            <a:avLst/>
          </a:prstGeom>
        </p:spPr>
        <p:txBody>
          <a:bodyPr vert="horz" wrap="square" lIns="0" tIns="12700" rIns="0" bIns="0" rtlCol="0">
            <a:spAutoFit/>
          </a:bodyPr>
          <a:lstStyle/>
          <a:p>
            <a:pPr marL="12700" marR="5080">
              <a:lnSpc>
                <a:spcPct val="121300"/>
              </a:lnSpc>
              <a:spcBef>
                <a:spcPts val="100"/>
              </a:spcBef>
            </a:pPr>
            <a:r>
              <a:rPr sz="1100" spc="-105" dirty="0">
                <a:solidFill>
                  <a:srgbClr val="231F20"/>
                </a:solidFill>
                <a:latin typeface="A-OTF Ryumin Pr5 M-KL"/>
                <a:cs typeface="A-OTF Ryumin Pr5 M-KL"/>
              </a:rPr>
              <a:t>自分自身をはっきりとつかみ天分や適正も含めて自分というものの価値認</a:t>
            </a:r>
            <a:r>
              <a:rPr sz="1100" spc="-185" dirty="0">
                <a:solidFill>
                  <a:srgbClr val="231F20"/>
                </a:solidFill>
                <a:latin typeface="A-OTF Ryumin Pr5 M-KL"/>
                <a:cs typeface="A-OTF Ryumin Pr5 M-KL"/>
              </a:rPr>
              <a:t>識が正しくできる・・・己の力をわきまえるようになる。</a:t>
            </a:r>
            <a:endParaRPr sz="1100">
              <a:latin typeface="A-OTF Ryumin Pr5 M-KL"/>
              <a:cs typeface="A-OTF Ryumin Pr5 M-KL"/>
            </a:endParaRPr>
          </a:p>
        </p:txBody>
      </p:sp>
      <p:sp>
        <p:nvSpPr>
          <p:cNvPr id="12" name="object 12"/>
          <p:cNvSpPr/>
          <p:nvPr/>
        </p:nvSpPr>
        <p:spPr>
          <a:xfrm>
            <a:off x="5566742" y="6184419"/>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13" name="object 13"/>
          <p:cNvSpPr txBox="1"/>
          <p:nvPr/>
        </p:nvSpPr>
        <p:spPr>
          <a:xfrm>
            <a:off x="5849950" y="5852307"/>
            <a:ext cx="1353820" cy="254000"/>
          </a:xfrm>
          <a:prstGeom prst="rect">
            <a:avLst/>
          </a:prstGeom>
        </p:spPr>
        <p:txBody>
          <a:bodyPr vert="horz" wrap="square" lIns="0" tIns="12700" rIns="0" bIns="0" rtlCol="0">
            <a:spAutoFit/>
          </a:bodyPr>
          <a:lstStyle/>
          <a:p>
            <a:pPr marL="12700">
              <a:lnSpc>
                <a:spcPct val="100000"/>
              </a:lnSpc>
              <a:spcBef>
                <a:spcPts val="100"/>
              </a:spcBef>
            </a:pPr>
            <a:r>
              <a:rPr sz="1500" b="1" spc="-30" dirty="0">
                <a:solidFill>
                  <a:srgbClr val="231F20"/>
                </a:solidFill>
                <a:latin typeface="Hiragino Kaku Gothic Std W6"/>
                <a:cs typeface="Hiragino Kaku Gothic Std W6"/>
              </a:rPr>
              <a:t>生成発展の連続</a:t>
            </a:r>
            <a:endParaRPr sz="1500">
              <a:latin typeface="Hiragino Kaku Gothic Std W6"/>
              <a:cs typeface="Hiragino Kaku Gothic Std W6"/>
            </a:endParaRPr>
          </a:p>
        </p:txBody>
      </p:sp>
      <p:pic>
        <p:nvPicPr>
          <p:cNvPr id="14" name="object 14"/>
          <p:cNvPicPr/>
          <p:nvPr/>
        </p:nvPicPr>
        <p:blipFill>
          <a:blip r:embed="rId2" cstate="print"/>
          <a:stretch>
            <a:fillRect/>
          </a:stretch>
        </p:blipFill>
        <p:spPr>
          <a:xfrm>
            <a:off x="5566748" y="5866559"/>
            <a:ext cx="227850" cy="227863"/>
          </a:xfrm>
          <a:prstGeom prst="rect">
            <a:avLst/>
          </a:prstGeom>
        </p:spPr>
      </p:pic>
      <p:sp>
        <p:nvSpPr>
          <p:cNvPr id="15" name="object 15"/>
          <p:cNvSpPr txBox="1"/>
          <p:nvPr/>
        </p:nvSpPr>
        <p:spPr>
          <a:xfrm>
            <a:off x="5577520" y="5874867"/>
            <a:ext cx="193675" cy="208279"/>
          </a:xfrm>
          <a:prstGeom prst="rect">
            <a:avLst/>
          </a:prstGeom>
        </p:spPr>
        <p:txBody>
          <a:bodyPr vert="horz" wrap="square" lIns="0" tIns="12700" rIns="0" bIns="0" rtlCol="0">
            <a:spAutoFit/>
          </a:bodyPr>
          <a:lstStyle/>
          <a:p>
            <a:pPr marL="12700">
              <a:lnSpc>
                <a:spcPct val="100000"/>
              </a:lnSpc>
              <a:spcBef>
                <a:spcPts val="100"/>
              </a:spcBef>
            </a:pPr>
            <a:r>
              <a:rPr sz="1200" b="1" spc="-170" dirty="0">
                <a:solidFill>
                  <a:srgbClr val="FFFFFF"/>
                </a:solidFill>
                <a:latin typeface="Hiragino Kaku Gothic Std W6"/>
                <a:cs typeface="Hiragino Kaku Gothic Std W6"/>
              </a:rPr>
              <a:t>15</a:t>
            </a:r>
            <a:endParaRPr sz="1200">
              <a:latin typeface="Hiragino Kaku Gothic Std W6"/>
              <a:cs typeface="Hiragino Kaku Gothic Std W6"/>
            </a:endParaRPr>
          </a:p>
        </p:txBody>
      </p:sp>
      <p:sp>
        <p:nvSpPr>
          <p:cNvPr id="16" name="object 16"/>
          <p:cNvSpPr txBox="1"/>
          <p:nvPr/>
        </p:nvSpPr>
        <p:spPr>
          <a:xfrm>
            <a:off x="5554042" y="6240169"/>
            <a:ext cx="4493260" cy="635635"/>
          </a:xfrm>
          <a:prstGeom prst="rect">
            <a:avLst/>
          </a:prstGeom>
        </p:spPr>
        <p:txBody>
          <a:bodyPr vert="horz" wrap="square" lIns="0" tIns="12700" rIns="0" bIns="0" rtlCol="0">
            <a:spAutoFit/>
          </a:bodyPr>
          <a:lstStyle/>
          <a:p>
            <a:pPr marL="12700" marR="5080">
              <a:lnSpc>
                <a:spcPct val="121300"/>
              </a:lnSpc>
              <a:spcBef>
                <a:spcPts val="100"/>
              </a:spcBef>
            </a:pPr>
            <a:r>
              <a:rPr sz="1100" spc="-140" dirty="0">
                <a:solidFill>
                  <a:srgbClr val="231F20"/>
                </a:solidFill>
                <a:latin typeface="A-OTF Ryumin Pr5 M-KL"/>
                <a:cs typeface="A-OTF Ryumin Pr5 M-KL"/>
              </a:rPr>
              <a:t>組織活動に励むことにより今日は昨日より一歩進み明日は今日より一歩進む。</a:t>
            </a:r>
            <a:r>
              <a:rPr sz="1100" spc="-135" dirty="0">
                <a:solidFill>
                  <a:srgbClr val="231F20"/>
                </a:solidFill>
                <a:latin typeface="A-OTF Ryumin Pr5 M-KL"/>
                <a:cs typeface="A-OTF Ryumin Pr5 M-KL"/>
              </a:rPr>
              <a:t>すなわち日に日に生成発展の姿をとることができる。</a:t>
            </a:r>
            <a:endParaRPr sz="1100">
              <a:latin typeface="A-OTF Ryumin Pr5 M-KL"/>
              <a:cs typeface="A-OTF Ryumin Pr5 M-KL"/>
            </a:endParaRPr>
          </a:p>
          <a:p>
            <a:pPr marL="12700">
              <a:lnSpc>
                <a:spcPct val="100000"/>
              </a:lnSpc>
              <a:spcBef>
                <a:spcPts val="280"/>
              </a:spcBef>
            </a:pPr>
            <a:r>
              <a:rPr sz="1100" spc="-80" dirty="0">
                <a:solidFill>
                  <a:srgbClr val="231F20"/>
                </a:solidFill>
                <a:latin typeface="A-OTF Ryumin Pr5 M-KL"/>
                <a:cs typeface="A-OTF Ryumin Pr5 M-KL"/>
              </a:rPr>
              <a:t>人間形成の場の最高の道場である</a:t>
            </a:r>
            <a:endParaRPr sz="1100">
              <a:latin typeface="A-OTF Ryumin Pr5 M-KL"/>
              <a:cs typeface="A-OTF Ryumin Pr5 M-KL"/>
            </a:endParaRPr>
          </a:p>
        </p:txBody>
      </p:sp>
      <p:sp>
        <p:nvSpPr>
          <p:cNvPr id="17" name="object 17"/>
          <p:cNvSpPr/>
          <p:nvPr/>
        </p:nvSpPr>
        <p:spPr>
          <a:xfrm>
            <a:off x="5566742" y="4023690"/>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18" name="object 18"/>
          <p:cNvSpPr txBox="1"/>
          <p:nvPr/>
        </p:nvSpPr>
        <p:spPr>
          <a:xfrm>
            <a:off x="5849950" y="3691583"/>
            <a:ext cx="1327150" cy="254000"/>
          </a:xfrm>
          <a:prstGeom prst="rect">
            <a:avLst/>
          </a:prstGeom>
        </p:spPr>
        <p:txBody>
          <a:bodyPr vert="horz" wrap="square" lIns="0" tIns="12700" rIns="0" bIns="0" rtlCol="0">
            <a:spAutoFit/>
          </a:bodyPr>
          <a:lstStyle/>
          <a:p>
            <a:pPr marL="12700">
              <a:lnSpc>
                <a:spcPct val="100000"/>
              </a:lnSpc>
              <a:spcBef>
                <a:spcPts val="100"/>
              </a:spcBef>
            </a:pPr>
            <a:r>
              <a:rPr sz="1500" b="1" spc="-50" dirty="0">
                <a:solidFill>
                  <a:srgbClr val="231F20"/>
                </a:solidFill>
                <a:latin typeface="Hiragino Kaku Gothic Std W6"/>
                <a:cs typeface="Hiragino Kaku Gothic Std W6"/>
              </a:rPr>
              <a:t>安易な道はない</a:t>
            </a:r>
            <a:endParaRPr sz="1500">
              <a:latin typeface="Hiragino Kaku Gothic Std W6"/>
              <a:cs typeface="Hiragino Kaku Gothic Std W6"/>
            </a:endParaRPr>
          </a:p>
        </p:txBody>
      </p:sp>
      <p:pic>
        <p:nvPicPr>
          <p:cNvPr id="19" name="object 19"/>
          <p:cNvPicPr/>
          <p:nvPr/>
        </p:nvPicPr>
        <p:blipFill>
          <a:blip r:embed="rId2" cstate="print"/>
          <a:stretch>
            <a:fillRect/>
          </a:stretch>
        </p:blipFill>
        <p:spPr>
          <a:xfrm>
            <a:off x="5566748" y="3705830"/>
            <a:ext cx="227850" cy="227863"/>
          </a:xfrm>
          <a:prstGeom prst="rect">
            <a:avLst/>
          </a:prstGeom>
        </p:spPr>
      </p:pic>
      <p:sp>
        <p:nvSpPr>
          <p:cNvPr id="20" name="object 20"/>
          <p:cNvSpPr txBox="1"/>
          <p:nvPr/>
        </p:nvSpPr>
        <p:spPr>
          <a:xfrm>
            <a:off x="5576913" y="3714144"/>
            <a:ext cx="194945" cy="208279"/>
          </a:xfrm>
          <a:prstGeom prst="rect">
            <a:avLst/>
          </a:prstGeom>
        </p:spPr>
        <p:txBody>
          <a:bodyPr vert="horz" wrap="square" lIns="0" tIns="12700" rIns="0" bIns="0" rtlCol="0">
            <a:spAutoFit/>
          </a:bodyPr>
          <a:lstStyle/>
          <a:p>
            <a:pPr marL="12700">
              <a:lnSpc>
                <a:spcPct val="100000"/>
              </a:lnSpc>
              <a:spcBef>
                <a:spcPts val="100"/>
              </a:spcBef>
            </a:pPr>
            <a:r>
              <a:rPr sz="1200" b="1" spc="-165" dirty="0">
                <a:solidFill>
                  <a:srgbClr val="FFFFFF"/>
                </a:solidFill>
                <a:latin typeface="Hiragino Kaku Gothic Std W6"/>
                <a:cs typeface="Hiragino Kaku Gothic Std W6"/>
              </a:rPr>
              <a:t>14</a:t>
            </a:r>
            <a:endParaRPr sz="1200">
              <a:latin typeface="Hiragino Kaku Gothic Std W6"/>
              <a:cs typeface="Hiragino Kaku Gothic Std W6"/>
            </a:endParaRPr>
          </a:p>
        </p:txBody>
      </p:sp>
      <p:sp>
        <p:nvSpPr>
          <p:cNvPr id="21" name="object 21"/>
          <p:cNvSpPr txBox="1"/>
          <p:nvPr/>
        </p:nvSpPr>
        <p:spPr>
          <a:xfrm>
            <a:off x="5484192" y="4079444"/>
            <a:ext cx="4517390" cy="1448435"/>
          </a:xfrm>
          <a:prstGeom prst="rect">
            <a:avLst/>
          </a:prstGeom>
        </p:spPr>
        <p:txBody>
          <a:bodyPr vert="horz" wrap="square" lIns="0" tIns="12700" rIns="0" bIns="0" rtlCol="0">
            <a:spAutoFit/>
          </a:bodyPr>
          <a:lstStyle/>
          <a:p>
            <a:pPr marL="82550" marR="5080" algn="just">
              <a:lnSpc>
                <a:spcPct val="121300"/>
              </a:lnSpc>
              <a:spcBef>
                <a:spcPts val="100"/>
              </a:spcBef>
            </a:pPr>
            <a:r>
              <a:rPr sz="1100" spc="-95" dirty="0">
                <a:solidFill>
                  <a:srgbClr val="231F20"/>
                </a:solidFill>
                <a:latin typeface="A-OTF Ryumin Pr5 M-KL"/>
                <a:cs typeface="A-OTF Ryumin Pr5 M-KL"/>
              </a:rPr>
              <a:t>何かわからない事があってそれを仲間にたずねる場合でも、自分で色々と</a:t>
            </a:r>
            <a:r>
              <a:rPr sz="1100" spc="-100" dirty="0">
                <a:solidFill>
                  <a:srgbClr val="231F20"/>
                </a:solidFill>
                <a:latin typeface="A-OTF Ryumin Pr5 M-KL"/>
                <a:cs typeface="A-OTF Ryumin Pr5 M-KL"/>
              </a:rPr>
              <a:t>考えてそ れでもわからないから仲間に聞く場合と、何も考えずにただ仲間</a:t>
            </a:r>
            <a:r>
              <a:rPr sz="1100" spc="-125" dirty="0">
                <a:solidFill>
                  <a:srgbClr val="231F20"/>
                </a:solidFill>
                <a:latin typeface="A-OTF Ryumin Pr5 M-KL"/>
                <a:cs typeface="A-OTF Ryumin Pr5 M-KL"/>
              </a:rPr>
              <a:t>にたずねるという場合とではそこにおのずから違いが出てくると思う。教えてもらった事が身につくかどうかという程度にもおのずから違いが出てくる</a:t>
            </a:r>
            <a:r>
              <a:rPr sz="1100" spc="-105" dirty="0">
                <a:solidFill>
                  <a:srgbClr val="231F20"/>
                </a:solidFill>
                <a:latin typeface="A-OTF Ryumin Pr5 M-KL"/>
                <a:cs typeface="A-OTF Ryumin Pr5 M-KL"/>
              </a:rPr>
              <a:t>のではないだろうか</a:t>
            </a:r>
            <a:endParaRPr sz="1100">
              <a:latin typeface="A-OTF Ryumin Pr5 M-KL"/>
              <a:cs typeface="A-OTF Ryumin Pr5 M-KL"/>
            </a:endParaRPr>
          </a:p>
          <a:p>
            <a:pPr marL="82550" marR="12065" indent="-69850">
              <a:lnSpc>
                <a:spcPct val="121300"/>
              </a:lnSpc>
            </a:pPr>
            <a:r>
              <a:rPr sz="1100" dirty="0">
                <a:solidFill>
                  <a:srgbClr val="231F20"/>
                </a:solidFill>
                <a:latin typeface="A-OTF Ryumin Pr5 M-KL"/>
                <a:cs typeface="A-OTF Ryumin Pr5 M-KL"/>
              </a:rPr>
              <a:t>（</a:t>
            </a:r>
            <a:r>
              <a:rPr sz="1100" spc="-114" dirty="0">
                <a:solidFill>
                  <a:srgbClr val="231F20"/>
                </a:solidFill>
                <a:latin typeface="A-OTF Ryumin Pr5 M-KL"/>
                <a:cs typeface="A-OTF Ryumin Pr5 M-KL"/>
              </a:rPr>
              <a:t>簡単に資料をコピーしてもらってくるがその前に資料を作成するにおいて</a:t>
            </a:r>
            <a:r>
              <a:rPr sz="1100" spc="-135" dirty="0">
                <a:solidFill>
                  <a:srgbClr val="231F20"/>
                </a:solidFill>
                <a:latin typeface="A-OTF Ryumin Pr5 M-KL"/>
                <a:cs typeface="A-OTF Ryumin Pr5 M-KL"/>
              </a:rPr>
              <a:t>の時間と経費をその人の身になってありがたく頂戴したいものである。</a:t>
            </a:r>
            <a:r>
              <a:rPr sz="1100" spc="-50" dirty="0">
                <a:solidFill>
                  <a:srgbClr val="231F20"/>
                </a:solidFill>
                <a:latin typeface="A-OTF Ryumin Pr5 M-KL"/>
                <a:cs typeface="A-OTF Ryumin Pr5 M-KL"/>
              </a:rPr>
              <a:t>）</a:t>
            </a:r>
            <a:endParaRPr sz="1100">
              <a:latin typeface="A-OTF Ryumin Pr5 M-KL"/>
              <a:cs typeface="A-OTF Ryumin Pr5 M-KL"/>
            </a:endParaRPr>
          </a:p>
        </p:txBody>
      </p:sp>
      <p:sp>
        <p:nvSpPr>
          <p:cNvPr id="22" name="object 22"/>
          <p:cNvSpPr/>
          <p:nvPr/>
        </p:nvSpPr>
        <p:spPr>
          <a:xfrm>
            <a:off x="5566742" y="1682960"/>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23" name="object 23"/>
          <p:cNvSpPr txBox="1"/>
          <p:nvPr/>
        </p:nvSpPr>
        <p:spPr>
          <a:xfrm>
            <a:off x="5849950" y="1350852"/>
            <a:ext cx="1663700" cy="254000"/>
          </a:xfrm>
          <a:prstGeom prst="rect">
            <a:avLst/>
          </a:prstGeom>
        </p:spPr>
        <p:txBody>
          <a:bodyPr vert="horz" wrap="square" lIns="0" tIns="12700" rIns="0" bIns="0" rtlCol="0">
            <a:spAutoFit/>
          </a:bodyPr>
          <a:lstStyle/>
          <a:p>
            <a:pPr marL="12700">
              <a:lnSpc>
                <a:spcPct val="100000"/>
              </a:lnSpc>
              <a:spcBef>
                <a:spcPts val="100"/>
              </a:spcBef>
            </a:pPr>
            <a:r>
              <a:rPr sz="1500" b="1" spc="-90" dirty="0">
                <a:solidFill>
                  <a:srgbClr val="231F20"/>
                </a:solidFill>
                <a:latin typeface="Hiragino Kaku Gothic Std W6"/>
                <a:cs typeface="Hiragino Kaku Gothic Std W6"/>
              </a:rPr>
              <a:t>自分から進んで動く</a:t>
            </a:r>
            <a:endParaRPr sz="1500">
              <a:latin typeface="Hiragino Kaku Gothic Std W6"/>
              <a:cs typeface="Hiragino Kaku Gothic Std W6"/>
            </a:endParaRPr>
          </a:p>
        </p:txBody>
      </p:sp>
      <p:pic>
        <p:nvPicPr>
          <p:cNvPr id="24" name="object 24"/>
          <p:cNvPicPr/>
          <p:nvPr/>
        </p:nvPicPr>
        <p:blipFill>
          <a:blip r:embed="rId2" cstate="print"/>
          <a:stretch>
            <a:fillRect/>
          </a:stretch>
        </p:blipFill>
        <p:spPr>
          <a:xfrm>
            <a:off x="5566748" y="1365100"/>
            <a:ext cx="227850" cy="227863"/>
          </a:xfrm>
          <a:prstGeom prst="rect">
            <a:avLst/>
          </a:prstGeom>
        </p:spPr>
      </p:pic>
      <p:sp>
        <p:nvSpPr>
          <p:cNvPr id="25" name="object 25"/>
          <p:cNvSpPr txBox="1"/>
          <p:nvPr/>
        </p:nvSpPr>
        <p:spPr>
          <a:xfrm>
            <a:off x="5577495" y="1373412"/>
            <a:ext cx="193675" cy="208279"/>
          </a:xfrm>
          <a:prstGeom prst="rect">
            <a:avLst/>
          </a:prstGeom>
        </p:spPr>
        <p:txBody>
          <a:bodyPr vert="horz" wrap="square" lIns="0" tIns="12700" rIns="0" bIns="0" rtlCol="0">
            <a:spAutoFit/>
          </a:bodyPr>
          <a:lstStyle/>
          <a:p>
            <a:pPr marL="12700">
              <a:lnSpc>
                <a:spcPct val="100000"/>
              </a:lnSpc>
              <a:spcBef>
                <a:spcPts val="100"/>
              </a:spcBef>
            </a:pPr>
            <a:r>
              <a:rPr sz="1200" b="1" spc="-170" dirty="0">
                <a:solidFill>
                  <a:srgbClr val="FFFFFF"/>
                </a:solidFill>
                <a:latin typeface="Hiragino Kaku Gothic Std W6"/>
                <a:cs typeface="Hiragino Kaku Gothic Std W6"/>
              </a:rPr>
              <a:t>13</a:t>
            </a:r>
            <a:endParaRPr sz="1200">
              <a:latin typeface="Hiragino Kaku Gothic Std W6"/>
              <a:cs typeface="Hiragino Kaku Gothic Std W6"/>
            </a:endParaRPr>
          </a:p>
        </p:txBody>
      </p:sp>
      <p:sp>
        <p:nvSpPr>
          <p:cNvPr id="26" name="object 26"/>
          <p:cNvSpPr txBox="1"/>
          <p:nvPr/>
        </p:nvSpPr>
        <p:spPr>
          <a:xfrm>
            <a:off x="5554042" y="1738712"/>
            <a:ext cx="4446905" cy="1651635"/>
          </a:xfrm>
          <a:prstGeom prst="rect">
            <a:avLst/>
          </a:prstGeom>
        </p:spPr>
        <p:txBody>
          <a:bodyPr vert="horz" wrap="square" lIns="0" tIns="12700" rIns="0" bIns="0" rtlCol="0">
            <a:spAutoFit/>
          </a:bodyPr>
          <a:lstStyle/>
          <a:p>
            <a:pPr marL="12700" marR="18415" algn="just">
              <a:lnSpc>
                <a:spcPct val="121300"/>
              </a:lnSpc>
              <a:spcBef>
                <a:spcPts val="100"/>
              </a:spcBef>
            </a:pPr>
            <a:r>
              <a:rPr sz="1100" spc="-130" dirty="0">
                <a:solidFill>
                  <a:srgbClr val="231F20"/>
                </a:solidFill>
                <a:latin typeface="A-OTF Ryumin Pr5 M-KL"/>
                <a:cs typeface="A-OTF Ryumin Pr5 M-KL"/>
              </a:rPr>
              <a:t>組織事で各地に動く事が多々あるが使命感として動くのか、いやいや動くか</a:t>
            </a:r>
            <a:r>
              <a:rPr sz="1100" spc="-160" dirty="0">
                <a:solidFill>
                  <a:srgbClr val="231F20"/>
                </a:solidFill>
                <a:latin typeface="A-OTF Ryumin Pr5 M-KL"/>
                <a:cs typeface="A-OTF Ryumin Pr5 M-KL"/>
              </a:rPr>
              <a:t>によって成果が変わってくる。もし、しかたなく動いているのであればその店</a:t>
            </a:r>
            <a:r>
              <a:rPr sz="1100" spc="-125" dirty="0">
                <a:solidFill>
                  <a:srgbClr val="231F20"/>
                </a:solidFill>
                <a:latin typeface="A-OTF Ryumin Pr5 M-KL"/>
                <a:cs typeface="A-OTF Ryumin Pr5 M-KL"/>
              </a:rPr>
              <a:t>なり、会社にとっての損失になるばかりか当人にとっても大変不幸なことで</a:t>
            </a:r>
            <a:r>
              <a:rPr sz="1100" spc="-45" dirty="0">
                <a:solidFill>
                  <a:srgbClr val="231F20"/>
                </a:solidFill>
                <a:latin typeface="A-OTF Ryumin Pr5 M-KL"/>
                <a:cs typeface="A-OTF Ryumin Pr5 M-KL"/>
              </a:rPr>
              <a:t>ある。</a:t>
            </a:r>
            <a:endParaRPr sz="1100">
              <a:latin typeface="A-OTF Ryumin Pr5 M-KL"/>
              <a:cs typeface="A-OTF Ryumin Pr5 M-KL"/>
            </a:endParaRPr>
          </a:p>
          <a:p>
            <a:pPr marL="12700" marR="5080">
              <a:lnSpc>
                <a:spcPct val="121300"/>
              </a:lnSpc>
            </a:pPr>
            <a:r>
              <a:rPr sz="1100" spc="-150" dirty="0">
                <a:solidFill>
                  <a:srgbClr val="231F20"/>
                </a:solidFill>
                <a:latin typeface="A-OTF Ryumin Pr5 M-KL"/>
                <a:cs typeface="A-OTF Ryumin Pr5 M-KL"/>
              </a:rPr>
              <a:t>動くことに使命感をとらえた時、その動きに喜びと生きがいを感ずるというと</a:t>
            </a:r>
            <a:r>
              <a:rPr sz="1100" spc="-125" dirty="0">
                <a:solidFill>
                  <a:srgbClr val="231F20"/>
                </a:solidFill>
                <a:latin typeface="A-OTF Ryumin Pr5 M-KL"/>
                <a:cs typeface="A-OTF Ryumin Pr5 M-KL"/>
              </a:rPr>
              <a:t>ころに、大きな幸せを見いだす事ができる。</a:t>
            </a:r>
            <a:endParaRPr sz="1100">
              <a:latin typeface="A-OTF Ryumin Pr5 M-KL"/>
              <a:cs typeface="A-OTF Ryumin Pr5 M-KL"/>
            </a:endParaRPr>
          </a:p>
          <a:p>
            <a:pPr marL="12700" marR="947419">
              <a:lnSpc>
                <a:spcPct val="121200"/>
              </a:lnSpc>
            </a:pPr>
            <a:r>
              <a:rPr sz="1100" spc="-130" dirty="0">
                <a:solidFill>
                  <a:srgbClr val="231F20"/>
                </a:solidFill>
                <a:latin typeface="A-OTF Ryumin Pr5 M-KL"/>
                <a:cs typeface="A-OTF Ryumin Pr5 M-KL"/>
              </a:rPr>
              <a:t>体験を通じて人間としても磨きがかかり成長をとげていく。</a:t>
            </a:r>
            <a:r>
              <a:rPr sz="1100" spc="-110" dirty="0">
                <a:solidFill>
                  <a:srgbClr val="231F20"/>
                </a:solidFill>
                <a:latin typeface="A-OTF Ryumin Pr5 M-KL"/>
                <a:cs typeface="A-OTF Ryumin Pr5 M-KL"/>
              </a:rPr>
              <a:t>経営顧問がたくさんいるのだから誠に有難いことである。</a:t>
            </a:r>
            <a:endParaRPr sz="1100">
              <a:latin typeface="A-OTF Ryumin Pr5 M-KL"/>
              <a:cs typeface="A-OTF Ryumin Pr5 M-KL"/>
            </a:endParaRPr>
          </a:p>
        </p:txBody>
      </p:sp>
      <p:sp>
        <p:nvSpPr>
          <p:cNvPr id="27" name="object 27"/>
          <p:cNvSpPr/>
          <p:nvPr/>
        </p:nvSpPr>
        <p:spPr>
          <a:xfrm>
            <a:off x="719999" y="3005608"/>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28" name="object 28"/>
          <p:cNvSpPr txBox="1"/>
          <p:nvPr/>
        </p:nvSpPr>
        <p:spPr>
          <a:xfrm>
            <a:off x="1003213" y="2673499"/>
            <a:ext cx="1706880" cy="254000"/>
          </a:xfrm>
          <a:prstGeom prst="rect">
            <a:avLst/>
          </a:prstGeom>
        </p:spPr>
        <p:txBody>
          <a:bodyPr vert="horz" wrap="square" lIns="0" tIns="12700" rIns="0" bIns="0" rtlCol="0">
            <a:spAutoFit/>
          </a:bodyPr>
          <a:lstStyle/>
          <a:p>
            <a:pPr marL="12700">
              <a:lnSpc>
                <a:spcPct val="100000"/>
              </a:lnSpc>
              <a:spcBef>
                <a:spcPts val="100"/>
              </a:spcBef>
            </a:pPr>
            <a:r>
              <a:rPr sz="1500" b="1" spc="-50" dirty="0">
                <a:solidFill>
                  <a:srgbClr val="231F20"/>
                </a:solidFill>
                <a:latin typeface="Hiragino Kaku Gothic Std W6"/>
                <a:cs typeface="Hiragino Kaku Gothic Std W6"/>
              </a:rPr>
              <a:t>母体哲学と行動哲学</a:t>
            </a:r>
            <a:endParaRPr sz="1500">
              <a:latin typeface="Hiragino Kaku Gothic Std W6"/>
              <a:cs typeface="Hiragino Kaku Gothic Std W6"/>
            </a:endParaRPr>
          </a:p>
        </p:txBody>
      </p:sp>
      <p:pic>
        <p:nvPicPr>
          <p:cNvPr id="29" name="object 29"/>
          <p:cNvPicPr/>
          <p:nvPr/>
        </p:nvPicPr>
        <p:blipFill>
          <a:blip r:embed="rId2" cstate="print"/>
          <a:stretch>
            <a:fillRect/>
          </a:stretch>
        </p:blipFill>
        <p:spPr>
          <a:xfrm>
            <a:off x="720006" y="2687749"/>
            <a:ext cx="227850" cy="227863"/>
          </a:xfrm>
          <a:prstGeom prst="rect">
            <a:avLst/>
          </a:prstGeom>
        </p:spPr>
      </p:pic>
      <p:sp>
        <p:nvSpPr>
          <p:cNvPr id="30" name="object 30"/>
          <p:cNvSpPr txBox="1"/>
          <p:nvPr/>
        </p:nvSpPr>
        <p:spPr>
          <a:xfrm>
            <a:off x="766973" y="2696060"/>
            <a:ext cx="13398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Hiragino Kaku Gothic Std W6"/>
                <a:cs typeface="Hiragino Kaku Gothic Std W6"/>
              </a:rPr>
              <a:t>9</a:t>
            </a:r>
            <a:endParaRPr sz="1200">
              <a:latin typeface="Hiragino Kaku Gothic Std W6"/>
              <a:cs typeface="Hiragino Kaku Gothic Std W6"/>
            </a:endParaRPr>
          </a:p>
        </p:txBody>
      </p:sp>
      <p:sp>
        <p:nvSpPr>
          <p:cNvPr id="31" name="object 31"/>
          <p:cNvSpPr txBox="1"/>
          <p:nvPr/>
        </p:nvSpPr>
        <p:spPr>
          <a:xfrm>
            <a:off x="707293" y="3061361"/>
            <a:ext cx="4432300" cy="635635"/>
          </a:xfrm>
          <a:prstGeom prst="rect">
            <a:avLst/>
          </a:prstGeom>
        </p:spPr>
        <p:txBody>
          <a:bodyPr vert="horz" wrap="square" lIns="0" tIns="12700" rIns="0" bIns="0" rtlCol="0">
            <a:spAutoFit/>
          </a:bodyPr>
          <a:lstStyle/>
          <a:p>
            <a:pPr marL="12700" marR="5080">
              <a:lnSpc>
                <a:spcPct val="121300"/>
              </a:lnSpc>
              <a:spcBef>
                <a:spcPts val="100"/>
              </a:spcBef>
            </a:pPr>
            <a:r>
              <a:rPr sz="1100" spc="-95" dirty="0">
                <a:solidFill>
                  <a:srgbClr val="231F20"/>
                </a:solidFill>
                <a:latin typeface="A-OTF Ryumin Pr5 M-KL"/>
                <a:cs typeface="A-OTF Ryumin Pr5 M-KL"/>
              </a:rPr>
              <a:t>日々勉強会の中でこの哲学を学んでいるが精神と物質の調和がくずれてい</a:t>
            </a:r>
            <a:r>
              <a:rPr sz="1100" spc="-85" dirty="0">
                <a:solidFill>
                  <a:srgbClr val="231F20"/>
                </a:solidFill>
                <a:latin typeface="A-OTF Ryumin Pr5 M-KL"/>
                <a:cs typeface="A-OTF Ryumin Pr5 M-KL"/>
              </a:rPr>
              <a:t>れば現在の組織は存在していないだろう。</a:t>
            </a:r>
            <a:endParaRPr sz="1100">
              <a:latin typeface="A-OTF Ryumin Pr5 M-KL"/>
              <a:cs typeface="A-OTF Ryumin Pr5 M-KL"/>
            </a:endParaRPr>
          </a:p>
          <a:p>
            <a:pPr marL="12700">
              <a:lnSpc>
                <a:spcPct val="100000"/>
              </a:lnSpc>
              <a:spcBef>
                <a:spcPts val="280"/>
              </a:spcBef>
            </a:pPr>
            <a:r>
              <a:rPr sz="1100" spc="-90" dirty="0">
                <a:solidFill>
                  <a:srgbClr val="231F20"/>
                </a:solidFill>
                <a:latin typeface="A-OTF Ryumin Pr5 M-KL"/>
                <a:cs typeface="A-OTF Ryumin Pr5 M-KL"/>
              </a:rPr>
              <a:t>心物一如、物心一如の物心両面の哲学があればこそである。</a:t>
            </a:r>
            <a:endParaRPr sz="1100">
              <a:latin typeface="A-OTF Ryumin Pr5 M-KL"/>
              <a:cs typeface="A-OTF Ryumin Pr5 M-KL"/>
            </a:endParaRPr>
          </a:p>
        </p:txBody>
      </p:sp>
      <p:sp>
        <p:nvSpPr>
          <p:cNvPr id="32" name="object 32"/>
          <p:cNvSpPr/>
          <p:nvPr/>
        </p:nvSpPr>
        <p:spPr>
          <a:xfrm>
            <a:off x="719999" y="4132948"/>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33" name="object 33"/>
          <p:cNvSpPr txBox="1"/>
          <p:nvPr/>
        </p:nvSpPr>
        <p:spPr>
          <a:xfrm>
            <a:off x="1003213" y="3800835"/>
            <a:ext cx="958215" cy="254000"/>
          </a:xfrm>
          <a:prstGeom prst="rect">
            <a:avLst/>
          </a:prstGeom>
        </p:spPr>
        <p:txBody>
          <a:bodyPr vert="horz" wrap="square" lIns="0" tIns="12700" rIns="0" bIns="0" rtlCol="0">
            <a:spAutoFit/>
          </a:bodyPr>
          <a:lstStyle/>
          <a:p>
            <a:pPr marL="12700">
              <a:lnSpc>
                <a:spcPct val="100000"/>
              </a:lnSpc>
              <a:spcBef>
                <a:spcPts val="100"/>
              </a:spcBef>
            </a:pPr>
            <a:r>
              <a:rPr sz="1500" b="1" spc="-50" dirty="0">
                <a:solidFill>
                  <a:srgbClr val="231F20"/>
                </a:solidFill>
                <a:latin typeface="Hiragino Kaku Gothic Std W6"/>
                <a:cs typeface="Hiragino Kaku Gothic Std W6"/>
              </a:rPr>
              <a:t>知識と知恵</a:t>
            </a:r>
            <a:endParaRPr sz="1500">
              <a:latin typeface="Hiragino Kaku Gothic Std W6"/>
              <a:cs typeface="Hiragino Kaku Gothic Std W6"/>
            </a:endParaRPr>
          </a:p>
        </p:txBody>
      </p:sp>
      <p:pic>
        <p:nvPicPr>
          <p:cNvPr id="34" name="object 34"/>
          <p:cNvPicPr/>
          <p:nvPr/>
        </p:nvPicPr>
        <p:blipFill>
          <a:blip r:embed="rId2" cstate="print"/>
          <a:stretch>
            <a:fillRect/>
          </a:stretch>
        </p:blipFill>
        <p:spPr>
          <a:xfrm>
            <a:off x="720006" y="3815087"/>
            <a:ext cx="227850" cy="227863"/>
          </a:xfrm>
          <a:prstGeom prst="rect">
            <a:avLst/>
          </a:prstGeom>
        </p:spPr>
      </p:pic>
      <p:sp>
        <p:nvSpPr>
          <p:cNvPr id="35" name="object 35"/>
          <p:cNvSpPr txBox="1"/>
          <p:nvPr/>
        </p:nvSpPr>
        <p:spPr>
          <a:xfrm>
            <a:off x="729604" y="3823396"/>
            <a:ext cx="196850" cy="208279"/>
          </a:xfrm>
          <a:prstGeom prst="rect">
            <a:avLst/>
          </a:prstGeom>
        </p:spPr>
        <p:txBody>
          <a:bodyPr vert="horz" wrap="square" lIns="0" tIns="12700" rIns="0" bIns="0" rtlCol="0">
            <a:spAutoFit/>
          </a:bodyPr>
          <a:lstStyle/>
          <a:p>
            <a:pPr marL="12700">
              <a:lnSpc>
                <a:spcPct val="100000"/>
              </a:lnSpc>
              <a:spcBef>
                <a:spcPts val="100"/>
              </a:spcBef>
            </a:pPr>
            <a:r>
              <a:rPr sz="1200" b="1" spc="-150" dirty="0">
                <a:solidFill>
                  <a:srgbClr val="FFFFFF"/>
                </a:solidFill>
                <a:latin typeface="Hiragino Kaku Gothic Std W6"/>
                <a:cs typeface="Hiragino Kaku Gothic Std W6"/>
              </a:rPr>
              <a:t>10</a:t>
            </a:r>
            <a:endParaRPr sz="1200">
              <a:latin typeface="Hiragino Kaku Gothic Std W6"/>
              <a:cs typeface="Hiragino Kaku Gothic Std W6"/>
            </a:endParaRPr>
          </a:p>
        </p:txBody>
      </p:sp>
      <p:sp>
        <p:nvSpPr>
          <p:cNvPr id="36" name="object 36"/>
          <p:cNvSpPr txBox="1"/>
          <p:nvPr/>
        </p:nvSpPr>
        <p:spPr>
          <a:xfrm>
            <a:off x="707293" y="4188697"/>
            <a:ext cx="4424680" cy="635635"/>
          </a:xfrm>
          <a:prstGeom prst="rect">
            <a:avLst/>
          </a:prstGeom>
        </p:spPr>
        <p:txBody>
          <a:bodyPr vert="horz" wrap="square" lIns="0" tIns="48260" rIns="0" bIns="0" rtlCol="0">
            <a:spAutoFit/>
          </a:bodyPr>
          <a:lstStyle/>
          <a:p>
            <a:pPr marL="12700">
              <a:lnSpc>
                <a:spcPct val="100000"/>
              </a:lnSpc>
              <a:spcBef>
                <a:spcPts val="380"/>
              </a:spcBef>
            </a:pPr>
            <a:r>
              <a:rPr sz="1100" spc="-125" dirty="0">
                <a:solidFill>
                  <a:srgbClr val="231F20"/>
                </a:solidFill>
                <a:latin typeface="A-OTF Ryumin Pr5 M-KL"/>
                <a:cs typeface="A-OTF Ryumin Pr5 M-KL"/>
              </a:rPr>
              <a:t>組織に入会しただけでも知識はいやという程に耳に入ってくる。</a:t>
            </a:r>
            <a:endParaRPr sz="1100">
              <a:latin typeface="A-OTF Ryumin Pr5 M-KL"/>
              <a:cs typeface="A-OTF Ryumin Pr5 M-KL"/>
            </a:endParaRPr>
          </a:p>
          <a:p>
            <a:pPr marL="12700" marR="5080">
              <a:lnSpc>
                <a:spcPct val="121200"/>
              </a:lnSpc>
            </a:pPr>
            <a:r>
              <a:rPr sz="1100" spc="-140" dirty="0">
                <a:solidFill>
                  <a:srgbClr val="231F20"/>
                </a:solidFill>
                <a:latin typeface="A-OTF Ryumin Pr5 M-KL"/>
                <a:cs typeface="A-OTF Ryumin Pr5 M-KL"/>
              </a:rPr>
              <a:t>しかし知識だけでは宝のもちぐされである。活動することにより、その知識</a:t>
            </a:r>
            <a:r>
              <a:rPr sz="1100" spc="-100" dirty="0">
                <a:solidFill>
                  <a:srgbClr val="231F20"/>
                </a:solidFill>
                <a:latin typeface="A-OTF Ryumin Pr5 M-KL"/>
                <a:cs typeface="A-OTF Ryumin Pr5 M-KL"/>
              </a:rPr>
              <a:t>がいかされ知恵となり花が咲き実がなるのである。</a:t>
            </a:r>
            <a:endParaRPr sz="1100">
              <a:latin typeface="A-OTF Ryumin Pr5 M-KL"/>
              <a:cs typeface="A-OTF Ryumin Pr5 M-KL"/>
            </a:endParaRPr>
          </a:p>
        </p:txBody>
      </p:sp>
      <p:sp>
        <p:nvSpPr>
          <p:cNvPr id="37" name="object 37"/>
          <p:cNvSpPr/>
          <p:nvPr/>
        </p:nvSpPr>
        <p:spPr>
          <a:xfrm>
            <a:off x="719999" y="5260286"/>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38" name="object 38"/>
          <p:cNvSpPr txBox="1"/>
          <p:nvPr/>
        </p:nvSpPr>
        <p:spPr>
          <a:xfrm>
            <a:off x="1003213" y="4928171"/>
            <a:ext cx="975994" cy="254000"/>
          </a:xfrm>
          <a:prstGeom prst="rect">
            <a:avLst/>
          </a:prstGeom>
        </p:spPr>
        <p:txBody>
          <a:bodyPr vert="horz" wrap="square" lIns="0" tIns="12700" rIns="0" bIns="0" rtlCol="0">
            <a:spAutoFit/>
          </a:bodyPr>
          <a:lstStyle/>
          <a:p>
            <a:pPr marL="12700">
              <a:lnSpc>
                <a:spcPct val="100000"/>
              </a:lnSpc>
              <a:spcBef>
                <a:spcPts val="100"/>
              </a:spcBef>
            </a:pPr>
            <a:r>
              <a:rPr sz="1500" b="1" spc="-25" dirty="0">
                <a:solidFill>
                  <a:srgbClr val="231F20"/>
                </a:solidFill>
                <a:latin typeface="Hiragino Kaku Gothic Std W6"/>
                <a:cs typeface="Hiragino Kaku Gothic Std W6"/>
              </a:rPr>
              <a:t>社会的責任</a:t>
            </a:r>
            <a:endParaRPr sz="1500">
              <a:latin typeface="Hiragino Kaku Gothic Std W6"/>
              <a:cs typeface="Hiragino Kaku Gothic Std W6"/>
            </a:endParaRPr>
          </a:p>
        </p:txBody>
      </p:sp>
      <p:pic>
        <p:nvPicPr>
          <p:cNvPr id="39" name="object 39"/>
          <p:cNvPicPr/>
          <p:nvPr/>
        </p:nvPicPr>
        <p:blipFill>
          <a:blip r:embed="rId2" cstate="print"/>
          <a:stretch>
            <a:fillRect/>
          </a:stretch>
        </p:blipFill>
        <p:spPr>
          <a:xfrm>
            <a:off x="720006" y="4942427"/>
            <a:ext cx="227850" cy="227863"/>
          </a:xfrm>
          <a:prstGeom prst="rect">
            <a:avLst/>
          </a:prstGeom>
        </p:spPr>
      </p:pic>
      <p:sp>
        <p:nvSpPr>
          <p:cNvPr id="40" name="object 40"/>
          <p:cNvSpPr txBox="1"/>
          <p:nvPr/>
        </p:nvSpPr>
        <p:spPr>
          <a:xfrm>
            <a:off x="734343" y="4950744"/>
            <a:ext cx="186690" cy="208279"/>
          </a:xfrm>
          <a:prstGeom prst="rect">
            <a:avLst/>
          </a:prstGeom>
        </p:spPr>
        <p:txBody>
          <a:bodyPr vert="horz" wrap="square" lIns="0" tIns="12700" rIns="0" bIns="0" rtlCol="0">
            <a:spAutoFit/>
          </a:bodyPr>
          <a:lstStyle/>
          <a:p>
            <a:pPr marL="12700">
              <a:lnSpc>
                <a:spcPct val="100000"/>
              </a:lnSpc>
              <a:spcBef>
                <a:spcPts val="100"/>
              </a:spcBef>
            </a:pPr>
            <a:r>
              <a:rPr sz="1200" b="1" spc="-280" dirty="0">
                <a:solidFill>
                  <a:srgbClr val="FFFFFF"/>
                </a:solidFill>
                <a:latin typeface="Hiragino Kaku Gothic Std W6"/>
                <a:cs typeface="Hiragino Kaku Gothic Std W6"/>
              </a:rPr>
              <a:t>11</a:t>
            </a:r>
            <a:endParaRPr sz="1200">
              <a:latin typeface="Hiragino Kaku Gothic Std W6"/>
              <a:cs typeface="Hiragino Kaku Gothic Std W6"/>
            </a:endParaRPr>
          </a:p>
        </p:txBody>
      </p:sp>
      <p:sp>
        <p:nvSpPr>
          <p:cNvPr id="42" name="object 42"/>
          <p:cNvSpPr txBox="1"/>
          <p:nvPr/>
        </p:nvSpPr>
        <p:spPr>
          <a:xfrm>
            <a:off x="5263469" y="7025402"/>
            <a:ext cx="165100" cy="226695"/>
          </a:xfrm>
          <a:prstGeom prst="rect">
            <a:avLst/>
          </a:prstGeom>
        </p:spPr>
        <p:txBody>
          <a:bodyPr vert="horz" wrap="square" lIns="0" tIns="34925" rIns="0" bIns="0" rtlCol="0">
            <a:spAutoFit/>
          </a:bodyPr>
          <a:lstStyle/>
          <a:p>
            <a:pPr marL="12700">
              <a:lnSpc>
                <a:spcPct val="100000"/>
              </a:lnSpc>
              <a:spcBef>
                <a:spcPts val="275"/>
              </a:spcBef>
            </a:pPr>
            <a:r>
              <a:rPr sz="1100" spc="-25" dirty="0">
                <a:solidFill>
                  <a:srgbClr val="231F20"/>
                </a:solidFill>
                <a:latin typeface="A-OTF Ryumin Pr5 R-KL"/>
                <a:cs typeface="A-OTF Ryumin Pr5 R-KL"/>
              </a:rPr>
              <a:t>19</a:t>
            </a:r>
            <a:endParaRPr sz="1100">
              <a:latin typeface="A-OTF Ryumin Pr5 R-KL"/>
              <a:cs typeface="A-OTF Ryumin Pr5 R-KL"/>
            </a:endParaRPr>
          </a:p>
        </p:txBody>
      </p:sp>
      <p:sp>
        <p:nvSpPr>
          <p:cNvPr id="41" name="object 41"/>
          <p:cNvSpPr txBox="1"/>
          <p:nvPr/>
        </p:nvSpPr>
        <p:spPr>
          <a:xfrm>
            <a:off x="707293" y="5316033"/>
            <a:ext cx="4429760" cy="635635"/>
          </a:xfrm>
          <a:prstGeom prst="rect">
            <a:avLst/>
          </a:prstGeom>
        </p:spPr>
        <p:txBody>
          <a:bodyPr vert="horz" wrap="square" lIns="0" tIns="48260" rIns="0" bIns="0" rtlCol="0">
            <a:spAutoFit/>
          </a:bodyPr>
          <a:lstStyle/>
          <a:p>
            <a:pPr marL="12700">
              <a:lnSpc>
                <a:spcPct val="100000"/>
              </a:lnSpc>
              <a:spcBef>
                <a:spcPts val="380"/>
              </a:spcBef>
            </a:pPr>
            <a:r>
              <a:rPr sz="1100" spc="-55" dirty="0">
                <a:solidFill>
                  <a:srgbClr val="231F20"/>
                </a:solidFill>
                <a:latin typeface="A-OTF Ryumin Pr5 M-KL"/>
                <a:cs typeface="A-OTF Ryumin Pr5 M-KL"/>
              </a:rPr>
              <a:t>本来の組織を通じて社会に貢献する。</a:t>
            </a:r>
            <a:endParaRPr sz="1100">
              <a:latin typeface="A-OTF Ryumin Pr5 M-KL"/>
              <a:cs typeface="A-OTF Ryumin Pr5 M-KL"/>
            </a:endParaRPr>
          </a:p>
          <a:p>
            <a:pPr marL="12700" marR="5080">
              <a:lnSpc>
                <a:spcPct val="121300"/>
              </a:lnSpc>
            </a:pPr>
            <a:r>
              <a:rPr sz="1100" spc="-110" dirty="0">
                <a:solidFill>
                  <a:srgbClr val="231F20"/>
                </a:solidFill>
                <a:latin typeface="A-OTF Ryumin Pr5 M-KL"/>
                <a:cs typeface="A-OTF Ryumin Pr5 M-KL"/>
              </a:rPr>
              <a:t>そのお店の理念のもと技術・・・サービス等を向上しそれを適正な値段で</a:t>
            </a:r>
            <a:r>
              <a:rPr sz="1100" spc="-50" dirty="0">
                <a:solidFill>
                  <a:srgbClr val="231F20"/>
                </a:solidFill>
                <a:latin typeface="A-OTF Ryumin Pr5 M-KL"/>
                <a:cs typeface="A-OTF Ryumin Pr5 M-KL"/>
              </a:rPr>
              <a:t>お客様に喜んで頂く。</a:t>
            </a:r>
            <a:endParaRPr sz="1100">
              <a:latin typeface="A-OTF Ryumin Pr5 M-KL"/>
              <a:cs typeface="A-OTF Ryumin Pr5 M-K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9999" y="1682960"/>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3" name="object 3"/>
          <p:cNvSpPr txBox="1"/>
          <p:nvPr/>
        </p:nvSpPr>
        <p:spPr>
          <a:xfrm>
            <a:off x="1003213" y="1350852"/>
            <a:ext cx="1255395" cy="254000"/>
          </a:xfrm>
          <a:prstGeom prst="rect">
            <a:avLst/>
          </a:prstGeom>
        </p:spPr>
        <p:txBody>
          <a:bodyPr vert="horz" wrap="square" lIns="0" tIns="12700" rIns="0" bIns="0" rtlCol="0">
            <a:spAutoFit/>
          </a:bodyPr>
          <a:lstStyle/>
          <a:p>
            <a:pPr marL="12700">
              <a:lnSpc>
                <a:spcPct val="100000"/>
              </a:lnSpc>
              <a:spcBef>
                <a:spcPts val="100"/>
              </a:spcBef>
            </a:pPr>
            <a:r>
              <a:rPr sz="1500" b="1" spc="-135" dirty="0">
                <a:solidFill>
                  <a:srgbClr val="231F20"/>
                </a:solidFill>
                <a:latin typeface="Hiragino Kaku Gothic Std W6"/>
                <a:cs typeface="Hiragino Kaku Gothic Std W6"/>
              </a:rPr>
              <a:t>叱ってもらおう</a:t>
            </a:r>
            <a:endParaRPr sz="1500">
              <a:latin typeface="Hiragino Kaku Gothic Std W6"/>
              <a:cs typeface="Hiragino Kaku Gothic Std W6"/>
            </a:endParaRPr>
          </a:p>
        </p:txBody>
      </p:sp>
      <p:pic>
        <p:nvPicPr>
          <p:cNvPr id="4" name="object 4"/>
          <p:cNvPicPr/>
          <p:nvPr/>
        </p:nvPicPr>
        <p:blipFill>
          <a:blip r:embed="rId2" cstate="print"/>
          <a:stretch>
            <a:fillRect/>
          </a:stretch>
        </p:blipFill>
        <p:spPr>
          <a:xfrm>
            <a:off x="720006" y="1365100"/>
            <a:ext cx="227850" cy="227863"/>
          </a:xfrm>
          <a:prstGeom prst="rect">
            <a:avLst/>
          </a:prstGeom>
        </p:spPr>
      </p:pic>
      <p:sp>
        <p:nvSpPr>
          <p:cNvPr id="5" name="object 5"/>
          <p:cNvSpPr txBox="1"/>
          <p:nvPr/>
        </p:nvSpPr>
        <p:spPr>
          <a:xfrm>
            <a:off x="730064" y="1373412"/>
            <a:ext cx="195580" cy="208279"/>
          </a:xfrm>
          <a:prstGeom prst="rect">
            <a:avLst/>
          </a:prstGeom>
        </p:spPr>
        <p:txBody>
          <a:bodyPr vert="horz" wrap="square" lIns="0" tIns="12700" rIns="0" bIns="0" rtlCol="0">
            <a:spAutoFit/>
          </a:bodyPr>
          <a:lstStyle/>
          <a:p>
            <a:pPr marL="12700">
              <a:lnSpc>
                <a:spcPct val="100000"/>
              </a:lnSpc>
              <a:spcBef>
                <a:spcPts val="100"/>
              </a:spcBef>
            </a:pPr>
            <a:r>
              <a:rPr sz="1200" b="1" spc="-155" dirty="0">
                <a:solidFill>
                  <a:srgbClr val="FFFFFF"/>
                </a:solidFill>
                <a:latin typeface="Hiragino Kaku Gothic Std W6"/>
                <a:cs typeface="Hiragino Kaku Gothic Std W6"/>
              </a:rPr>
              <a:t>16</a:t>
            </a:r>
            <a:endParaRPr sz="1200">
              <a:latin typeface="Hiragino Kaku Gothic Std W6"/>
              <a:cs typeface="Hiragino Kaku Gothic Std W6"/>
            </a:endParaRPr>
          </a:p>
        </p:txBody>
      </p:sp>
      <p:sp>
        <p:nvSpPr>
          <p:cNvPr id="6" name="object 6"/>
          <p:cNvSpPr txBox="1"/>
          <p:nvPr/>
        </p:nvSpPr>
        <p:spPr>
          <a:xfrm>
            <a:off x="637443" y="1738712"/>
            <a:ext cx="4515485" cy="1245235"/>
          </a:xfrm>
          <a:prstGeom prst="rect">
            <a:avLst/>
          </a:prstGeom>
        </p:spPr>
        <p:txBody>
          <a:bodyPr vert="horz" wrap="square" lIns="0" tIns="12700" rIns="0" bIns="0" rtlCol="0">
            <a:spAutoFit/>
          </a:bodyPr>
          <a:lstStyle/>
          <a:p>
            <a:pPr marL="82550" marR="19050">
              <a:lnSpc>
                <a:spcPct val="121300"/>
              </a:lnSpc>
              <a:spcBef>
                <a:spcPts val="100"/>
              </a:spcBef>
            </a:pPr>
            <a:r>
              <a:rPr sz="1100" spc="-155" dirty="0">
                <a:solidFill>
                  <a:srgbClr val="231F20"/>
                </a:solidFill>
                <a:latin typeface="A-OTF Ryumin Pr5 M-KL"/>
                <a:cs typeface="A-OTF Ryumin Pr5 M-KL"/>
              </a:rPr>
              <a:t>獅子は我が子を千尋の谷につきおとし厳しく育てるというがお互い人間が成長</a:t>
            </a:r>
            <a:r>
              <a:rPr sz="1100" spc="-165" dirty="0">
                <a:solidFill>
                  <a:srgbClr val="231F20"/>
                </a:solidFill>
                <a:latin typeface="A-OTF Ryumin Pr5 M-KL"/>
                <a:cs typeface="A-OTF Ryumin Pr5 M-KL"/>
              </a:rPr>
              <a:t>するためにもそれぞれが厳しく鍛えられしつけられるという事が大事である。</a:t>
            </a:r>
            <a:endParaRPr sz="1100">
              <a:latin typeface="A-OTF Ryumin Pr5 M-KL"/>
              <a:cs typeface="A-OTF Ryumin Pr5 M-KL"/>
            </a:endParaRPr>
          </a:p>
          <a:p>
            <a:pPr marL="82550" marR="5080" indent="-69850" algn="just">
              <a:lnSpc>
                <a:spcPct val="121300"/>
              </a:lnSpc>
            </a:pPr>
            <a:r>
              <a:rPr sz="1100" dirty="0">
                <a:solidFill>
                  <a:srgbClr val="231F20"/>
                </a:solidFill>
                <a:latin typeface="A-OTF Ryumin Pr5 M-KL"/>
                <a:cs typeface="A-OTF Ryumin Pr5 M-KL"/>
              </a:rPr>
              <a:t>（</a:t>
            </a:r>
            <a:r>
              <a:rPr sz="1100" spc="-140" dirty="0">
                <a:solidFill>
                  <a:srgbClr val="231F20"/>
                </a:solidFill>
                <a:latin typeface="A-OTF Ryumin Pr5 M-KL"/>
                <a:cs typeface="A-OTF Ryumin Pr5 M-KL"/>
              </a:rPr>
              <a:t>叱ってもらえて初めてＳＰＣの仲間に入れてもらえたような気がした</a:t>
            </a:r>
            <a:r>
              <a:rPr sz="1100" spc="-300" dirty="0">
                <a:solidFill>
                  <a:srgbClr val="231F20"/>
                </a:solidFill>
                <a:latin typeface="A-OTF Ryumin Pr5 M-KL"/>
                <a:cs typeface="A-OTF Ryumin Pr5 M-KL"/>
              </a:rPr>
              <a:t>）</a:t>
            </a:r>
            <a:r>
              <a:rPr sz="1100" spc="-170" dirty="0">
                <a:solidFill>
                  <a:srgbClr val="231F20"/>
                </a:solidFill>
                <a:latin typeface="A-OTF Ryumin Pr5 M-KL"/>
                <a:cs typeface="A-OTF Ryumin Pr5 M-KL"/>
              </a:rPr>
              <a:t>“さら</a:t>
            </a:r>
            <a:r>
              <a:rPr sz="1100" spc="-135" dirty="0">
                <a:solidFill>
                  <a:srgbClr val="231F20"/>
                </a:solidFill>
                <a:latin typeface="A-OTF Ryumin Pr5 M-KL"/>
                <a:cs typeface="A-OTF Ryumin Pr5 M-KL"/>
              </a:rPr>
              <a:t>けだし” “かきむしり”叱られるべきときには、厳しく叱られそれを素直に受け</a:t>
            </a:r>
            <a:r>
              <a:rPr sz="1100" spc="-140" dirty="0">
                <a:solidFill>
                  <a:srgbClr val="231F20"/>
                </a:solidFill>
                <a:latin typeface="A-OTF Ryumin Pr5 M-KL"/>
                <a:cs typeface="A-OTF Ryumin Pr5 M-KL"/>
              </a:rPr>
              <a:t>入れ謙虚に反省するとともにそこで大きく奮起し、自ら勉励していってこそ</a:t>
            </a:r>
            <a:r>
              <a:rPr sz="1100" spc="-70" dirty="0">
                <a:solidFill>
                  <a:srgbClr val="231F20"/>
                </a:solidFill>
                <a:latin typeface="A-OTF Ryumin Pr5 M-KL"/>
                <a:cs typeface="A-OTF Ryumin Pr5 M-KL"/>
              </a:rPr>
              <a:t>成長し実力をつけていく。</a:t>
            </a:r>
            <a:endParaRPr sz="1100">
              <a:latin typeface="A-OTF Ryumin Pr5 M-KL"/>
              <a:cs typeface="A-OTF Ryumin Pr5 M-KL"/>
            </a:endParaRPr>
          </a:p>
        </p:txBody>
      </p:sp>
      <p:sp>
        <p:nvSpPr>
          <p:cNvPr id="7" name="object 7"/>
          <p:cNvSpPr/>
          <p:nvPr/>
        </p:nvSpPr>
        <p:spPr>
          <a:xfrm>
            <a:off x="5574601" y="1682960"/>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pic>
        <p:nvPicPr>
          <p:cNvPr id="8" name="object 8"/>
          <p:cNvPicPr/>
          <p:nvPr/>
        </p:nvPicPr>
        <p:blipFill>
          <a:blip r:embed="rId3" cstate="print"/>
          <a:stretch>
            <a:fillRect/>
          </a:stretch>
        </p:blipFill>
        <p:spPr>
          <a:xfrm>
            <a:off x="5574607" y="1365100"/>
            <a:ext cx="227850" cy="227863"/>
          </a:xfrm>
          <a:prstGeom prst="rect">
            <a:avLst/>
          </a:prstGeom>
        </p:spPr>
      </p:pic>
      <p:sp>
        <p:nvSpPr>
          <p:cNvPr id="9" name="object 9"/>
          <p:cNvSpPr txBox="1"/>
          <p:nvPr/>
        </p:nvSpPr>
        <p:spPr>
          <a:xfrm>
            <a:off x="5553348" y="1350852"/>
            <a:ext cx="1954530" cy="254000"/>
          </a:xfrm>
          <a:prstGeom prst="rect">
            <a:avLst/>
          </a:prstGeom>
        </p:spPr>
        <p:txBody>
          <a:bodyPr vert="horz" wrap="square" lIns="0" tIns="12700" rIns="0" bIns="0" rtlCol="0">
            <a:spAutoFit/>
          </a:bodyPr>
          <a:lstStyle/>
          <a:p>
            <a:pPr marL="38100">
              <a:lnSpc>
                <a:spcPct val="100000"/>
              </a:lnSpc>
              <a:spcBef>
                <a:spcPts val="100"/>
              </a:spcBef>
            </a:pPr>
            <a:r>
              <a:rPr sz="1800" b="1" baseline="4629" dirty="0">
                <a:solidFill>
                  <a:srgbClr val="FFFFFF"/>
                </a:solidFill>
                <a:latin typeface="Hiragino Kaku Gothic Std W6"/>
                <a:cs typeface="Hiragino Kaku Gothic Std W6"/>
              </a:rPr>
              <a:t>20</a:t>
            </a:r>
            <a:r>
              <a:rPr sz="1800" b="1" spc="127" baseline="4629" dirty="0">
                <a:solidFill>
                  <a:srgbClr val="FFFFFF"/>
                </a:solidFill>
                <a:latin typeface="Hiragino Kaku Gothic Std W6"/>
                <a:cs typeface="Hiragino Kaku Gothic Std W6"/>
              </a:rPr>
              <a:t> </a:t>
            </a:r>
            <a:r>
              <a:rPr sz="1500" b="1" spc="-114" dirty="0">
                <a:solidFill>
                  <a:srgbClr val="231F20"/>
                </a:solidFill>
                <a:latin typeface="Hiragino Kaku Gothic Std W6"/>
                <a:cs typeface="Hiragino Kaku Gothic Std W6"/>
              </a:rPr>
              <a:t>目的がはっきりする</a:t>
            </a:r>
            <a:endParaRPr sz="1500">
              <a:latin typeface="Hiragino Kaku Gothic Std W6"/>
              <a:cs typeface="Hiragino Kaku Gothic Std W6"/>
            </a:endParaRPr>
          </a:p>
        </p:txBody>
      </p:sp>
      <p:sp>
        <p:nvSpPr>
          <p:cNvPr id="10" name="object 10"/>
          <p:cNvSpPr txBox="1"/>
          <p:nvPr/>
        </p:nvSpPr>
        <p:spPr>
          <a:xfrm>
            <a:off x="5561905" y="1738712"/>
            <a:ext cx="3365500" cy="432434"/>
          </a:xfrm>
          <a:prstGeom prst="rect">
            <a:avLst/>
          </a:prstGeom>
        </p:spPr>
        <p:txBody>
          <a:bodyPr vert="horz" wrap="square" lIns="0" tIns="12700" rIns="0" bIns="0" rtlCol="0">
            <a:spAutoFit/>
          </a:bodyPr>
          <a:lstStyle/>
          <a:p>
            <a:pPr marL="12700" marR="5080">
              <a:lnSpc>
                <a:spcPct val="121300"/>
              </a:lnSpc>
              <a:spcBef>
                <a:spcPts val="100"/>
              </a:spcBef>
            </a:pPr>
            <a:r>
              <a:rPr sz="1100" spc="-80" dirty="0">
                <a:solidFill>
                  <a:srgbClr val="231F20"/>
                </a:solidFill>
                <a:latin typeface="A-OTF Ryumin Pr5 M-KL"/>
                <a:cs typeface="A-OTF Ryumin Pr5 M-KL"/>
              </a:rPr>
              <a:t>人間性にあい大義名分のある目的でなければいけない。</a:t>
            </a:r>
            <a:r>
              <a:rPr sz="1100" spc="-155" dirty="0">
                <a:solidFill>
                  <a:srgbClr val="231F20"/>
                </a:solidFill>
                <a:latin typeface="A-OTF Ryumin Pr5 M-KL"/>
                <a:cs typeface="A-OTF Ryumin Pr5 M-KL"/>
              </a:rPr>
              <a:t>自分の目指すヴィジョンがはっきりとしてくる。</a:t>
            </a:r>
            <a:endParaRPr sz="1100">
              <a:latin typeface="A-OTF Ryumin Pr5 M-KL"/>
              <a:cs typeface="A-OTF Ryumin Pr5 M-KL"/>
            </a:endParaRPr>
          </a:p>
        </p:txBody>
      </p:sp>
      <p:sp>
        <p:nvSpPr>
          <p:cNvPr id="11" name="object 11"/>
          <p:cNvSpPr/>
          <p:nvPr/>
        </p:nvSpPr>
        <p:spPr>
          <a:xfrm>
            <a:off x="5574601" y="2615148"/>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12" name="object 12"/>
          <p:cNvSpPr txBox="1"/>
          <p:nvPr/>
        </p:nvSpPr>
        <p:spPr>
          <a:xfrm>
            <a:off x="5857812" y="2283037"/>
            <a:ext cx="1095375" cy="254000"/>
          </a:xfrm>
          <a:prstGeom prst="rect">
            <a:avLst/>
          </a:prstGeom>
        </p:spPr>
        <p:txBody>
          <a:bodyPr vert="horz" wrap="square" lIns="0" tIns="12700" rIns="0" bIns="0" rtlCol="0">
            <a:spAutoFit/>
          </a:bodyPr>
          <a:lstStyle/>
          <a:p>
            <a:pPr marL="12700">
              <a:lnSpc>
                <a:spcPct val="100000"/>
              </a:lnSpc>
              <a:spcBef>
                <a:spcPts val="100"/>
              </a:spcBef>
            </a:pPr>
            <a:r>
              <a:rPr sz="1500" b="1" spc="-114" dirty="0">
                <a:solidFill>
                  <a:srgbClr val="231F20"/>
                </a:solidFill>
                <a:latin typeface="Hiragino Kaku Gothic Std W6"/>
                <a:cs typeface="Hiragino Kaku Gothic Std W6"/>
              </a:rPr>
              <a:t>使命感として</a:t>
            </a:r>
            <a:endParaRPr sz="1500">
              <a:latin typeface="Hiragino Kaku Gothic Std W6"/>
              <a:cs typeface="Hiragino Kaku Gothic Std W6"/>
            </a:endParaRPr>
          </a:p>
        </p:txBody>
      </p:sp>
      <p:pic>
        <p:nvPicPr>
          <p:cNvPr id="13" name="object 13"/>
          <p:cNvPicPr/>
          <p:nvPr/>
        </p:nvPicPr>
        <p:blipFill>
          <a:blip r:embed="rId3" cstate="print"/>
          <a:stretch>
            <a:fillRect/>
          </a:stretch>
        </p:blipFill>
        <p:spPr>
          <a:xfrm>
            <a:off x="5574607" y="2297289"/>
            <a:ext cx="227850" cy="227863"/>
          </a:xfrm>
          <a:prstGeom prst="rect">
            <a:avLst/>
          </a:prstGeom>
        </p:spPr>
      </p:pic>
      <p:sp>
        <p:nvSpPr>
          <p:cNvPr id="14" name="object 14"/>
          <p:cNvSpPr txBox="1"/>
          <p:nvPr/>
        </p:nvSpPr>
        <p:spPr>
          <a:xfrm>
            <a:off x="5582617" y="2305597"/>
            <a:ext cx="203200" cy="208279"/>
          </a:xfrm>
          <a:prstGeom prst="rect">
            <a:avLst/>
          </a:prstGeom>
        </p:spPr>
        <p:txBody>
          <a:bodyPr vert="horz" wrap="square" lIns="0" tIns="12700" rIns="0" bIns="0" rtlCol="0">
            <a:spAutoFit/>
          </a:bodyPr>
          <a:lstStyle/>
          <a:p>
            <a:pPr marL="12700">
              <a:lnSpc>
                <a:spcPct val="100000"/>
              </a:lnSpc>
              <a:spcBef>
                <a:spcPts val="100"/>
              </a:spcBef>
            </a:pPr>
            <a:r>
              <a:rPr sz="1200" b="1" spc="-125" dirty="0">
                <a:solidFill>
                  <a:srgbClr val="FFFFFF"/>
                </a:solidFill>
                <a:latin typeface="Hiragino Kaku Gothic Std W6"/>
                <a:cs typeface="Hiragino Kaku Gothic Std W6"/>
              </a:rPr>
              <a:t>21</a:t>
            </a:r>
            <a:endParaRPr sz="1200">
              <a:latin typeface="Hiragino Kaku Gothic Std W6"/>
              <a:cs typeface="Hiragino Kaku Gothic Std W6"/>
            </a:endParaRPr>
          </a:p>
        </p:txBody>
      </p:sp>
      <p:sp>
        <p:nvSpPr>
          <p:cNvPr id="15" name="object 15"/>
          <p:cNvSpPr/>
          <p:nvPr/>
        </p:nvSpPr>
        <p:spPr>
          <a:xfrm>
            <a:off x="5574601" y="4290136"/>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5574607" y="3972275"/>
            <a:ext cx="227850" cy="227863"/>
          </a:xfrm>
          <a:prstGeom prst="rect">
            <a:avLst/>
          </a:prstGeom>
        </p:spPr>
      </p:pic>
      <p:sp>
        <p:nvSpPr>
          <p:cNvPr id="17" name="object 17"/>
          <p:cNvSpPr txBox="1"/>
          <p:nvPr/>
        </p:nvSpPr>
        <p:spPr>
          <a:xfrm>
            <a:off x="5536505" y="3638706"/>
            <a:ext cx="4011295" cy="573405"/>
          </a:xfrm>
          <a:prstGeom prst="rect">
            <a:avLst/>
          </a:prstGeom>
        </p:spPr>
        <p:txBody>
          <a:bodyPr vert="horz" wrap="square" lIns="0" tIns="12700" rIns="0" bIns="0" rtlCol="0">
            <a:spAutoFit/>
          </a:bodyPr>
          <a:lstStyle/>
          <a:p>
            <a:pPr marL="38100">
              <a:lnSpc>
                <a:spcPct val="100000"/>
              </a:lnSpc>
              <a:spcBef>
                <a:spcPts val="100"/>
              </a:spcBef>
            </a:pPr>
            <a:r>
              <a:rPr sz="1100" spc="-110" dirty="0">
                <a:solidFill>
                  <a:srgbClr val="231F20"/>
                </a:solidFill>
                <a:latin typeface="A-OTF Ryumin Pr5 M-KL"/>
                <a:cs typeface="A-OTF Ryumin Pr5 M-KL"/>
              </a:rPr>
              <a:t>会社の理念、自己の理念が明確になり自己の進む方向性に芯が入る</a:t>
            </a:r>
            <a:endParaRPr sz="1100">
              <a:latin typeface="A-OTF Ryumin Pr5 M-KL"/>
              <a:cs typeface="A-OTF Ryumin Pr5 M-KL"/>
            </a:endParaRPr>
          </a:p>
          <a:p>
            <a:pPr marL="54610">
              <a:lnSpc>
                <a:spcPct val="100000"/>
              </a:lnSpc>
              <a:spcBef>
                <a:spcPts val="1195"/>
              </a:spcBef>
            </a:pPr>
            <a:r>
              <a:rPr sz="1800" b="1" baseline="4629" dirty="0">
                <a:solidFill>
                  <a:srgbClr val="FFFFFF"/>
                </a:solidFill>
                <a:latin typeface="Hiragino Kaku Gothic Std W6"/>
                <a:cs typeface="Hiragino Kaku Gothic Std W6"/>
              </a:rPr>
              <a:t>23</a:t>
            </a:r>
            <a:r>
              <a:rPr sz="1800" b="1" spc="127" baseline="4629" dirty="0">
                <a:solidFill>
                  <a:srgbClr val="FFFFFF"/>
                </a:solidFill>
                <a:latin typeface="Hiragino Kaku Gothic Std W6"/>
                <a:cs typeface="Hiragino Kaku Gothic Std W6"/>
              </a:rPr>
              <a:t> </a:t>
            </a:r>
            <a:r>
              <a:rPr sz="1500" b="1" spc="-50" dirty="0">
                <a:solidFill>
                  <a:srgbClr val="231F20"/>
                </a:solidFill>
                <a:latin typeface="Hiragino Kaku Gothic Std W6"/>
                <a:cs typeface="Hiragino Kaku Gothic Std W6"/>
              </a:rPr>
              <a:t>目立つ事は得</a:t>
            </a:r>
            <a:endParaRPr sz="1500">
              <a:latin typeface="Hiragino Kaku Gothic Std W6"/>
              <a:cs typeface="Hiragino Kaku Gothic Std W6"/>
            </a:endParaRPr>
          </a:p>
        </p:txBody>
      </p:sp>
      <p:sp>
        <p:nvSpPr>
          <p:cNvPr id="18" name="object 18"/>
          <p:cNvSpPr/>
          <p:nvPr/>
        </p:nvSpPr>
        <p:spPr>
          <a:xfrm>
            <a:off x="5574601" y="5837840"/>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pic>
        <p:nvPicPr>
          <p:cNvPr id="19" name="object 19"/>
          <p:cNvPicPr/>
          <p:nvPr/>
        </p:nvPicPr>
        <p:blipFill>
          <a:blip r:embed="rId4" cstate="print"/>
          <a:stretch>
            <a:fillRect/>
          </a:stretch>
        </p:blipFill>
        <p:spPr>
          <a:xfrm>
            <a:off x="5574607" y="5519981"/>
            <a:ext cx="227850" cy="227863"/>
          </a:xfrm>
          <a:prstGeom prst="rect">
            <a:avLst/>
          </a:prstGeom>
        </p:spPr>
      </p:pic>
      <p:sp>
        <p:nvSpPr>
          <p:cNvPr id="20" name="object 20"/>
          <p:cNvSpPr txBox="1"/>
          <p:nvPr/>
        </p:nvSpPr>
        <p:spPr>
          <a:xfrm>
            <a:off x="5561905" y="4345883"/>
            <a:ext cx="4432935" cy="1398905"/>
          </a:xfrm>
          <a:prstGeom prst="rect">
            <a:avLst/>
          </a:prstGeom>
        </p:spPr>
        <p:txBody>
          <a:bodyPr vert="horz" wrap="square" lIns="0" tIns="12700" rIns="0" bIns="0" rtlCol="0">
            <a:spAutoFit/>
          </a:bodyPr>
          <a:lstStyle/>
          <a:p>
            <a:pPr marL="12700" marR="5080" algn="just">
              <a:lnSpc>
                <a:spcPct val="121300"/>
              </a:lnSpc>
              <a:spcBef>
                <a:spcPts val="100"/>
              </a:spcBef>
            </a:pPr>
            <a:r>
              <a:rPr sz="1100" spc="-100" dirty="0">
                <a:solidFill>
                  <a:srgbClr val="231F20"/>
                </a:solidFill>
                <a:latin typeface="A-OTF Ryumin Pr5 M-KL"/>
                <a:cs typeface="A-OTF Ryumin Pr5 M-KL"/>
              </a:rPr>
              <a:t>同じ組織活動をしていても目立つのと目立たないのでは大きな違いではな</a:t>
            </a:r>
            <a:r>
              <a:rPr sz="1100" spc="-120" dirty="0">
                <a:solidFill>
                  <a:srgbClr val="231F20"/>
                </a:solidFill>
                <a:latin typeface="A-OTF Ryumin Pr5 M-KL"/>
                <a:cs typeface="A-OTF Ryumin Pr5 M-KL"/>
              </a:rPr>
              <a:t>いだろうか。全国の同志に自分の存在感を知って頂き良きアドバイスを頂く</a:t>
            </a:r>
            <a:r>
              <a:rPr sz="1100" spc="-105" dirty="0">
                <a:solidFill>
                  <a:srgbClr val="231F20"/>
                </a:solidFill>
                <a:latin typeface="A-OTF Ryumin Pr5 M-KL"/>
                <a:cs typeface="A-OTF Ryumin Pr5 M-KL"/>
              </a:rPr>
              <a:t>事こそ自己の研鑚に一番の近道であるような気がする。その他大勢の中の</a:t>
            </a:r>
            <a:r>
              <a:rPr sz="1100" spc="-90" dirty="0">
                <a:solidFill>
                  <a:srgbClr val="231F20"/>
                </a:solidFill>
                <a:latin typeface="A-OTF Ryumin Pr5 M-KL"/>
                <a:cs typeface="A-OTF Ryumin Pr5 M-KL"/>
              </a:rPr>
              <a:t>一員のときはやはり何かで差別化し良い意味で目立つことが得であり必要</a:t>
            </a:r>
            <a:r>
              <a:rPr sz="1100" spc="-120" dirty="0">
                <a:solidFill>
                  <a:srgbClr val="231F20"/>
                </a:solidFill>
                <a:latin typeface="A-OTF Ryumin Pr5 M-KL"/>
                <a:cs typeface="A-OTF Ryumin Pr5 M-KL"/>
              </a:rPr>
              <a:t>であるといえよう。</a:t>
            </a:r>
            <a:endParaRPr sz="1100">
              <a:latin typeface="A-OTF Ryumin Pr5 M-KL"/>
              <a:cs typeface="A-OTF Ryumin Pr5 M-KL"/>
            </a:endParaRPr>
          </a:p>
          <a:p>
            <a:pPr marL="29209">
              <a:lnSpc>
                <a:spcPct val="100000"/>
              </a:lnSpc>
              <a:spcBef>
                <a:spcPts val="1005"/>
              </a:spcBef>
            </a:pPr>
            <a:r>
              <a:rPr sz="1200" b="1" dirty="0">
                <a:solidFill>
                  <a:srgbClr val="FFFFFF"/>
                </a:solidFill>
                <a:latin typeface="Hiragino Kaku Gothic Std W6"/>
                <a:cs typeface="Hiragino Kaku Gothic Std W6"/>
              </a:rPr>
              <a:t>24</a:t>
            </a:r>
            <a:r>
              <a:rPr sz="1200" b="1" spc="85" dirty="0">
                <a:solidFill>
                  <a:srgbClr val="FFFFFF"/>
                </a:solidFill>
                <a:latin typeface="Hiragino Kaku Gothic Std W6"/>
                <a:cs typeface="Hiragino Kaku Gothic Std W6"/>
              </a:rPr>
              <a:t> </a:t>
            </a:r>
            <a:r>
              <a:rPr sz="2250" b="1" spc="-67" baseline="-3703" dirty="0">
                <a:solidFill>
                  <a:srgbClr val="231F20"/>
                </a:solidFill>
                <a:latin typeface="Hiragino Kaku Gothic Std W6"/>
                <a:cs typeface="Hiragino Kaku Gothic Std W6"/>
              </a:rPr>
              <a:t>素直</a:t>
            </a:r>
            <a:endParaRPr sz="2250" baseline="-3703">
              <a:latin typeface="Hiragino Kaku Gothic Std W6"/>
              <a:cs typeface="Hiragino Kaku Gothic Std W6"/>
            </a:endParaRPr>
          </a:p>
        </p:txBody>
      </p:sp>
      <p:sp>
        <p:nvSpPr>
          <p:cNvPr id="21" name="object 21"/>
          <p:cNvSpPr txBox="1"/>
          <p:nvPr/>
        </p:nvSpPr>
        <p:spPr>
          <a:xfrm>
            <a:off x="5504742" y="5907972"/>
            <a:ext cx="4501515" cy="976630"/>
          </a:xfrm>
          <a:prstGeom prst="rect">
            <a:avLst/>
          </a:prstGeom>
        </p:spPr>
        <p:txBody>
          <a:bodyPr vert="horz" wrap="square" lIns="0" tIns="40640" rIns="0" bIns="0" rtlCol="0">
            <a:spAutoFit/>
          </a:bodyPr>
          <a:lstStyle/>
          <a:p>
            <a:pPr marL="12700">
              <a:lnSpc>
                <a:spcPct val="100000"/>
              </a:lnSpc>
              <a:spcBef>
                <a:spcPts val="320"/>
              </a:spcBef>
            </a:pPr>
            <a:r>
              <a:rPr sz="900" spc="-80" dirty="0">
                <a:solidFill>
                  <a:srgbClr val="231F20"/>
                </a:solidFill>
                <a:latin typeface="A-OTF Ryumin Pr5 M-KL"/>
                <a:cs typeface="A-OTF Ryumin Pr5 M-KL"/>
              </a:rPr>
              <a:t>「素直」さの度合いが成功への距離をきめる。</a:t>
            </a:r>
            <a:endParaRPr sz="900">
              <a:latin typeface="A-OTF Ryumin Pr5 M-KL"/>
              <a:cs typeface="A-OTF Ryumin Pr5 M-KL"/>
            </a:endParaRPr>
          </a:p>
          <a:p>
            <a:pPr marL="12700">
              <a:lnSpc>
                <a:spcPct val="100000"/>
              </a:lnSpc>
              <a:spcBef>
                <a:spcPts val="219"/>
              </a:spcBef>
            </a:pPr>
            <a:r>
              <a:rPr sz="900" spc="-95" dirty="0">
                <a:solidFill>
                  <a:srgbClr val="231F20"/>
                </a:solidFill>
                <a:latin typeface="A-OTF Ryumin Pr5 M-KL"/>
                <a:cs typeface="A-OTF Ryumin Pr5 M-KL"/>
              </a:rPr>
              <a:t>「素直」に行動すると組織の中の事がよくわかる。</a:t>
            </a:r>
            <a:endParaRPr sz="900">
              <a:latin typeface="A-OTF Ryumin Pr5 M-KL"/>
              <a:cs typeface="A-OTF Ryumin Pr5 M-KL"/>
            </a:endParaRPr>
          </a:p>
          <a:p>
            <a:pPr marL="12700">
              <a:lnSpc>
                <a:spcPct val="100000"/>
              </a:lnSpc>
              <a:spcBef>
                <a:spcPts val="215"/>
              </a:spcBef>
            </a:pPr>
            <a:r>
              <a:rPr sz="900" spc="-130" dirty="0">
                <a:solidFill>
                  <a:srgbClr val="231F20"/>
                </a:solidFill>
                <a:latin typeface="A-OTF Ryumin Pr5 M-KL"/>
                <a:cs typeface="A-OTF Ryumin Pr5 M-KL"/>
              </a:rPr>
              <a:t>「素直」人は伸びる人に共通する人間性といわれる「謙虚さ」を身につけている</a:t>
            </a:r>
            <a:endParaRPr sz="900">
              <a:latin typeface="A-OTF Ryumin Pr5 M-KL"/>
              <a:cs typeface="A-OTF Ryumin Pr5 M-KL"/>
            </a:endParaRPr>
          </a:p>
          <a:p>
            <a:pPr marL="69850" marR="5080">
              <a:lnSpc>
                <a:spcPct val="121300"/>
              </a:lnSpc>
              <a:spcBef>
                <a:spcPts val="390"/>
              </a:spcBef>
            </a:pPr>
            <a:r>
              <a:rPr sz="1100" spc="-135" dirty="0">
                <a:solidFill>
                  <a:srgbClr val="231F20"/>
                </a:solidFill>
                <a:latin typeface="A-OTF Ryumin Pr5 M-KL"/>
                <a:cs typeface="A-OTF Ryumin Pr5 M-KL"/>
              </a:rPr>
              <a:t>客観的かつ冷静な分析と発想、いわゆる「すなお」な分析と発想は、成功す</a:t>
            </a:r>
            <a:r>
              <a:rPr sz="1100" spc="-100" dirty="0">
                <a:solidFill>
                  <a:srgbClr val="231F20"/>
                </a:solidFill>
                <a:latin typeface="A-OTF Ryumin Pr5 M-KL"/>
                <a:cs typeface="A-OTF Ryumin Pr5 M-KL"/>
              </a:rPr>
              <a:t>るための大事な条件ではないだろうか。</a:t>
            </a:r>
            <a:endParaRPr sz="1100">
              <a:latin typeface="A-OTF Ryumin Pr5 M-KL"/>
              <a:cs typeface="A-OTF Ryumin Pr5 M-KL"/>
            </a:endParaRPr>
          </a:p>
        </p:txBody>
      </p:sp>
      <p:sp>
        <p:nvSpPr>
          <p:cNvPr id="22" name="object 22"/>
          <p:cNvSpPr/>
          <p:nvPr/>
        </p:nvSpPr>
        <p:spPr>
          <a:xfrm>
            <a:off x="5574601" y="3547337"/>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5574607" y="3229476"/>
            <a:ext cx="227850" cy="227863"/>
          </a:xfrm>
          <a:prstGeom prst="rect">
            <a:avLst/>
          </a:prstGeom>
        </p:spPr>
      </p:pic>
      <p:sp>
        <p:nvSpPr>
          <p:cNvPr id="24" name="object 24"/>
          <p:cNvSpPr txBox="1"/>
          <p:nvPr/>
        </p:nvSpPr>
        <p:spPr>
          <a:xfrm>
            <a:off x="5536505" y="2670897"/>
            <a:ext cx="3528060" cy="798830"/>
          </a:xfrm>
          <a:prstGeom prst="rect">
            <a:avLst/>
          </a:prstGeom>
        </p:spPr>
        <p:txBody>
          <a:bodyPr vert="horz" wrap="square" lIns="0" tIns="12700" rIns="0" bIns="0" rtlCol="0">
            <a:spAutoFit/>
          </a:bodyPr>
          <a:lstStyle/>
          <a:p>
            <a:pPr marL="38100" marR="30480">
              <a:lnSpc>
                <a:spcPct val="121300"/>
              </a:lnSpc>
              <a:spcBef>
                <a:spcPts val="100"/>
              </a:spcBef>
            </a:pPr>
            <a:r>
              <a:rPr sz="1100" spc="-105" dirty="0">
                <a:solidFill>
                  <a:srgbClr val="231F20"/>
                </a:solidFill>
                <a:latin typeface="A-OTF Ryumin Pr5 M-KL"/>
                <a:cs typeface="A-OTF Ryumin Pr5 M-KL"/>
              </a:rPr>
              <a:t>目的にしたがって頑張り一つ一つの結果を出していく。</a:t>
            </a:r>
            <a:r>
              <a:rPr sz="1100" spc="500" dirty="0">
                <a:solidFill>
                  <a:srgbClr val="231F20"/>
                </a:solidFill>
                <a:latin typeface="A-OTF Ryumin Pr5 M-KL"/>
                <a:cs typeface="A-OTF Ryumin Pr5 M-KL"/>
              </a:rPr>
              <a:t> </a:t>
            </a:r>
            <a:r>
              <a:rPr sz="1100" spc="-125" dirty="0">
                <a:solidFill>
                  <a:srgbClr val="231F20"/>
                </a:solidFill>
                <a:latin typeface="A-OTF Ryumin Pr5 M-KL"/>
                <a:cs typeface="A-OTF Ryumin Pr5 M-KL"/>
              </a:rPr>
              <a:t>義務感でとらえるとどうしても受け身になり活動がにぶる。</a:t>
            </a:r>
            <a:endParaRPr sz="1100">
              <a:latin typeface="A-OTF Ryumin Pr5 M-KL"/>
              <a:cs typeface="A-OTF Ryumin Pr5 M-KL"/>
            </a:endParaRPr>
          </a:p>
          <a:p>
            <a:pPr marL="54610">
              <a:lnSpc>
                <a:spcPct val="100000"/>
              </a:lnSpc>
              <a:spcBef>
                <a:spcPts val="1085"/>
              </a:spcBef>
            </a:pPr>
            <a:r>
              <a:rPr sz="1800" b="1" baseline="4629" dirty="0">
                <a:solidFill>
                  <a:srgbClr val="FFFFFF"/>
                </a:solidFill>
                <a:latin typeface="Hiragino Kaku Gothic Std W6"/>
                <a:cs typeface="Hiragino Kaku Gothic Std W6"/>
              </a:rPr>
              <a:t>22</a:t>
            </a:r>
            <a:r>
              <a:rPr sz="1800" b="1" spc="157" baseline="4629" dirty="0">
                <a:solidFill>
                  <a:srgbClr val="FFFFFF"/>
                </a:solidFill>
                <a:latin typeface="Hiragino Kaku Gothic Std W6"/>
                <a:cs typeface="Hiragino Kaku Gothic Std W6"/>
              </a:rPr>
              <a:t> </a:t>
            </a:r>
            <a:r>
              <a:rPr sz="1500" b="1" spc="-30" dirty="0">
                <a:solidFill>
                  <a:srgbClr val="231F20"/>
                </a:solidFill>
                <a:latin typeface="Hiragino Kaku Gothic Std W6"/>
                <a:cs typeface="Hiragino Kaku Gothic Std W6"/>
              </a:rPr>
              <a:t>理念の確立</a:t>
            </a:r>
            <a:endParaRPr sz="1500">
              <a:latin typeface="Hiragino Kaku Gothic Std W6"/>
              <a:cs typeface="Hiragino Kaku Gothic Std W6"/>
            </a:endParaRPr>
          </a:p>
        </p:txBody>
      </p:sp>
      <p:sp>
        <p:nvSpPr>
          <p:cNvPr id="25" name="object 25"/>
          <p:cNvSpPr/>
          <p:nvPr/>
        </p:nvSpPr>
        <p:spPr>
          <a:xfrm>
            <a:off x="719999" y="3512492"/>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26" name="object 26"/>
          <p:cNvSpPr txBox="1"/>
          <p:nvPr/>
        </p:nvSpPr>
        <p:spPr>
          <a:xfrm>
            <a:off x="1003213" y="3180383"/>
            <a:ext cx="405130" cy="254000"/>
          </a:xfrm>
          <a:prstGeom prst="rect">
            <a:avLst/>
          </a:prstGeom>
        </p:spPr>
        <p:txBody>
          <a:bodyPr vert="horz" wrap="square" lIns="0" tIns="12700" rIns="0" bIns="0" rtlCol="0">
            <a:spAutoFit/>
          </a:bodyPr>
          <a:lstStyle/>
          <a:p>
            <a:pPr marL="12700">
              <a:lnSpc>
                <a:spcPct val="100000"/>
              </a:lnSpc>
              <a:spcBef>
                <a:spcPts val="100"/>
              </a:spcBef>
            </a:pPr>
            <a:r>
              <a:rPr sz="1500" b="1" spc="-30" dirty="0">
                <a:solidFill>
                  <a:srgbClr val="231F20"/>
                </a:solidFill>
                <a:latin typeface="Hiragino Kaku Gothic Std W6"/>
                <a:cs typeface="Hiragino Kaku Gothic Std W6"/>
              </a:rPr>
              <a:t>感謝</a:t>
            </a:r>
            <a:endParaRPr sz="1500">
              <a:latin typeface="Hiragino Kaku Gothic Std W6"/>
              <a:cs typeface="Hiragino Kaku Gothic Std W6"/>
            </a:endParaRPr>
          </a:p>
        </p:txBody>
      </p:sp>
      <p:pic>
        <p:nvPicPr>
          <p:cNvPr id="27" name="object 27"/>
          <p:cNvPicPr/>
          <p:nvPr/>
        </p:nvPicPr>
        <p:blipFill>
          <a:blip r:embed="rId2" cstate="print"/>
          <a:stretch>
            <a:fillRect/>
          </a:stretch>
        </p:blipFill>
        <p:spPr>
          <a:xfrm>
            <a:off x="720006" y="3194631"/>
            <a:ext cx="227850" cy="227863"/>
          </a:xfrm>
          <a:prstGeom prst="rect">
            <a:avLst/>
          </a:prstGeom>
        </p:spPr>
      </p:pic>
      <p:sp>
        <p:nvSpPr>
          <p:cNvPr id="28" name="object 28"/>
          <p:cNvSpPr txBox="1"/>
          <p:nvPr/>
        </p:nvSpPr>
        <p:spPr>
          <a:xfrm>
            <a:off x="731080" y="3202943"/>
            <a:ext cx="193040" cy="208279"/>
          </a:xfrm>
          <a:prstGeom prst="rect">
            <a:avLst/>
          </a:prstGeom>
        </p:spPr>
        <p:txBody>
          <a:bodyPr vert="horz" wrap="square" lIns="0" tIns="12700" rIns="0" bIns="0" rtlCol="0">
            <a:spAutoFit/>
          </a:bodyPr>
          <a:lstStyle/>
          <a:p>
            <a:pPr marL="12700">
              <a:lnSpc>
                <a:spcPct val="100000"/>
              </a:lnSpc>
              <a:spcBef>
                <a:spcPts val="100"/>
              </a:spcBef>
            </a:pPr>
            <a:r>
              <a:rPr sz="1200" b="1" spc="-165" dirty="0">
                <a:solidFill>
                  <a:srgbClr val="FFFFFF"/>
                </a:solidFill>
                <a:latin typeface="Hiragino Kaku Gothic Std W6"/>
                <a:cs typeface="Hiragino Kaku Gothic Std W6"/>
              </a:rPr>
              <a:t>17</a:t>
            </a:r>
            <a:endParaRPr sz="1200">
              <a:latin typeface="Hiragino Kaku Gothic Std W6"/>
              <a:cs typeface="Hiragino Kaku Gothic Std W6"/>
            </a:endParaRPr>
          </a:p>
        </p:txBody>
      </p:sp>
      <p:sp>
        <p:nvSpPr>
          <p:cNvPr id="29" name="object 29"/>
          <p:cNvSpPr txBox="1"/>
          <p:nvPr/>
        </p:nvSpPr>
        <p:spPr>
          <a:xfrm>
            <a:off x="707293" y="3568245"/>
            <a:ext cx="4428490" cy="838835"/>
          </a:xfrm>
          <a:prstGeom prst="rect">
            <a:avLst/>
          </a:prstGeom>
        </p:spPr>
        <p:txBody>
          <a:bodyPr vert="horz" wrap="square" lIns="0" tIns="12700" rIns="0" bIns="0" rtlCol="0">
            <a:spAutoFit/>
          </a:bodyPr>
          <a:lstStyle/>
          <a:p>
            <a:pPr marL="12700" marR="21590">
              <a:lnSpc>
                <a:spcPct val="121300"/>
              </a:lnSpc>
              <a:spcBef>
                <a:spcPts val="100"/>
              </a:spcBef>
            </a:pPr>
            <a:r>
              <a:rPr sz="1100" spc="-100" dirty="0">
                <a:solidFill>
                  <a:srgbClr val="231F20"/>
                </a:solidFill>
                <a:latin typeface="A-OTF Ryumin Pr5 M-KL"/>
                <a:cs typeface="A-OTF Ryumin Pr5 M-KL"/>
              </a:rPr>
              <a:t>自分はＳＰＣの組織のおかげで現在があるのだと素直に感謝する心をもて</a:t>
            </a:r>
            <a:r>
              <a:rPr sz="1100" spc="-150" dirty="0">
                <a:solidFill>
                  <a:srgbClr val="231F20"/>
                </a:solidFill>
                <a:latin typeface="A-OTF Ryumin Pr5 M-KL"/>
                <a:cs typeface="A-OTF Ryumin Pr5 M-KL"/>
              </a:rPr>
              <a:t>る・・・ 人として当然の事であり、忘れてはならない態度だと思う。</a:t>
            </a:r>
            <a:endParaRPr sz="1100">
              <a:latin typeface="A-OTF Ryumin Pr5 M-KL"/>
              <a:cs typeface="A-OTF Ryumin Pr5 M-KL"/>
            </a:endParaRPr>
          </a:p>
          <a:p>
            <a:pPr marL="12700" marR="5080">
              <a:lnSpc>
                <a:spcPct val="121200"/>
              </a:lnSpc>
            </a:pPr>
            <a:r>
              <a:rPr sz="1100" spc="-130" dirty="0">
                <a:solidFill>
                  <a:srgbClr val="231F20"/>
                </a:solidFill>
                <a:latin typeface="A-OTF Ryumin Pr5 M-KL"/>
                <a:cs typeface="A-OTF Ryumin Pr5 M-KL"/>
              </a:rPr>
              <a:t>又、そのように感謝を知るという態度から一人ひとりの成長というものがは</a:t>
            </a:r>
            <a:r>
              <a:rPr sz="1100" spc="-95" dirty="0">
                <a:solidFill>
                  <a:srgbClr val="231F20"/>
                </a:solidFill>
                <a:latin typeface="A-OTF Ryumin Pr5 M-KL"/>
                <a:cs typeface="A-OTF Ryumin Pr5 M-KL"/>
              </a:rPr>
              <a:t>かられ充実した人生を送ることができる。</a:t>
            </a:r>
            <a:endParaRPr sz="1100">
              <a:latin typeface="A-OTF Ryumin Pr5 M-KL"/>
              <a:cs typeface="A-OTF Ryumin Pr5 M-KL"/>
            </a:endParaRPr>
          </a:p>
        </p:txBody>
      </p:sp>
      <p:sp>
        <p:nvSpPr>
          <p:cNvPr id="30" name="object 30"/>
          <p:cNvSpPr/>
          <p:nvPr/>
        </p:nvSpPr>
        <p:spPr>
          <a:xfrm>
            <a:off x="719999" y="4950585"/>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31" name="object 31"/>
          <p:cNvSpPr txBox="1"/>
          <p:nvPr/>
        </p:nvSpPr>
        <p:spPr>
          <a:xfrm>
            <a:off x="1003213" y="4618473"/>
            <a:ext cx="789305" cy="254000"/>
          </a:xfrm>
          <a:prstGeom prst="rect">
            <a:avLst/>
          </a:prstGeom>
        </p:spPr>
        <p:txBody>
          <a:bodyPr vert="horz" wrap="square" lIns="0" tIns="12700" rIns="0" bIns="0" rtlCol="0">
            <a:spAutoFit/>
          </a:bodyPr>
          <a:lstStyle/>
          <a:p>
            <a:pPr marL="12700">
              <a:lnSpc>
                <a:spcPct val="100000"/>
              </a:lnSpc>
              <a:spcBef>
                <a:spcPts val="100"/>
              </a:spcBef>
            </a:pPr>
            <a:r>
              <a:rPr sz="1500" b="1" spc="-20" dirty="0">
                <a:solidFill>
                  <a:srgbClr val="231F20"/>
                </a:solidFill>
                <a:latin typeface="Hiragino Kaku Gothic Std W6"/>
                <a:cs typeface="Hiragino Kaku Gothic Std W6"/>
              </a:rPr>
              <a:t>終生勉強</a:t>
            </a:r>
            <a:endParaRPr sz="1500">
              <a:latin typeface="Hiragino Kaku Gothic Std W6"/>
              <a:cs typeface="Hiragino Kaku Gothic Std W6"/>
            </a:endParaRPr>
          </a:p>
        </p:txBody>
      </p:sp>
      <p:pic>
        <p:nvPicPr>
          <p:cNvPr id="32" name="object 32"/>
          <p:cNvPicPr/>
          <p:nvPr/>
        </p:nvPicPr>
        <p:blipFill>
          <a:blip r:embed="rId2" cstate="print"/>
          <a:stretch>
            <a:fillRect/>
          </a:stretch>
        </p:blipFill>
        <p:spPr>
          <a:xfrm>
            <a:off x="720006" y="4632724"/>
            <a:ext cx="227850" cy="227863"/>
          </a:xfrm>
          <a:prstGeom prst="rect">
            <a:avLst/>
          </a:prstGeom>
        </p:spPr>
      </p:pic>
      <p:sp>
        <p:nvSpPr>
          <p:cNvPr id="33" name="object 33"/>
          <p:cNvSpPr txBox="1"/>
          <p:nvPr/>
        </p:nvSpPr>
        <p:spPr>
          <a:xfrm>
            <a:off x="730051" y="4641033"/>
            <a:ext cx="195580" cy="208279"/>
          </a:xfrm>
          <a:prstGeom prst="rect">
            <a:avLst/>
          </a:prstGeom>
        </p:spPr>
        <p:txBody>
          <a:bodyPr vert="horz" wrap="square" lIns="0" tIns="12700" rIns="0" bIns="0" rtlCol="0">
            <a:spAutoFit/>
          </a:bodyPr>
          <a:lstStyle/>
          <a:p>
            <a:pPr marL="12700">
              <a:lnSpc>
                <a:spcPct val="100000"/>
              </a:lnSpc>
              <a:spcBef>
                <a:spcPts val="100"/>
              </a:spcBef>
            </a:pPr>
            <a:r>
              <a:rPr sz="1200" b="1" spc="-155" dirty="0">
                <a:solidFill>
                  <a:srgbClr val="FFFFFF"/>
                </a:solidFill>
                <a:latin typeface="Hiragino Kaku Gothic Std W6"/>
                <a:cs typeface="Hiragino Kaku Gothic Std W6"/>
              </a:rPr>
              <a:t>18</a:t>
            </a:r>
            <a:endParaRPr sz="1200">
              <a:latin typeface="Hiragino Kaku Gothic Std W6"/>
              <a:cs typeface="Hiragino Kaku Gothic Std W6"/>
            </a:endParaRPr>
          </a:p>
        </p:txBody>
      </p:sp>
      <p:sp>
        <p:nvSpPr>
          <p:cNvPr id="34" name="object 34"/>
          <p:cNvSpPr txBox="1"/>
          <p:nvPr/>
        </p:nvSpPr>
        <p:spPr>
          <a:xfrm>
            <a:off x="707293" y="5006327"/>
            <a:ext cx="4437380" cy="635635"/>
          </a:xfrm>
          <a:prstGeom prst="rect">
            <a:avLst/>
          </a:prstGeom>
        </p:spPr>
        <p:txBody>
          <a:bodyPr vert="horz" wrap="square" lIns="0" tIns="12700" rIns="0" bIns="0" rtlCol="0">
            <a:spAutoFit/>
          </a:bodyPr>
          <a:lstStyle/>
          <a:p>
            <a:pPr marL="12700" marR="5080" algn="just">
              <a:lnSpc>
                <a:spcPct val="121300"/>
              </a:lnSpc>
              <a:spcBef>
                <a:spcPts val="100"/>
              </a:spcBef>
            </a:pPr>
            <a:r>
              <a:rPr sz="1100" spc="-155" dirty="0">
                <a:solidFill>
                  <a:srgbClr val="231F20"/>
                </a:solidFill>
                <a:latin typeface="A-OTF Ryumin Pr5 M-KL"/>
                <a:cs typeface="A-OTF Ryumin Pr5 M-KL"/>
              </a:rPr>
              <a:t>組織活動を離れ自己・・・自社の関係だけにとらわれることは水が滞るような</a:t>
            </a:r>
            <a:r>
              <a:rPr sz="1100" spc="-185" dirty="0">
                <a:solidFill>
                  <a:srgbClr val="231F20"/>
                </a:solidFill>
                <a:latin typeface="A-OTF Ryumin Pr5 M-KL"/>
                <a:cs typeface="A-OTF Ryumin Pr5 M-KL"/>
              </a:rPr>
              <a:t>ものである。やがて「ボウフラ」がわき濁り汚水となってしまう。そうならない</a:t>
            </a:r>
            <a:r>
              <a:rPr sz="1100" spc="-100" dirty="0">
                <a:solidFill>
                  <a:srgbClr val="231F20"/>
                </a:solidFill>
                <a:latin typeface="A-OTF Ryumin Pr5 M-KL"/>
                <a:cs typeface="A-OTF Ryumin Pr5 M-KL"/>
              </a:rPr>
              <a:t>為にも活動に参加し新風を吹き込んでもらわなければならない。</a:t>
            </a:r>
            <a:endParaRPr sz="1100">
              <a:latin typeface="A-OTF Ryumin Pr5 M-KL"/>
              <a:cs typeface="A-OTF Ryumin Pr5 M-KL"/>
            </a:endParaRPr>
          </a:p>
        </p:txBody>
      </p:sp>
      <p:sp>
        <p:nvSpPr>
          <p:cNvPr id="35" name="object 35"/>
          <p:cNvSpPr/>
          <p:nvPr/>
        </p:nvSpPr>
        <p:spPr>
          <a:xfrm>
            <a:off x="719999" y="6179911"/>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36" name="object 36"/>
          <p:cNvSpPr txBox="1"/>
          <p:nvPr/>
        </p:nvSpPr>
        <p:spPr>
          <a:xfrm>
            <a:off x="1003213" y="5847793"/>
            <a:ext cx="1286510" cy="254000"/>
          </a:xfrm>
          <a:prstGeom prst="rect">
            <a:avLst/>
          </a:prstGeom>
        </p:spPr>
        <p:txBody>
          <a:bodyPr vert="horz" wrap="square" lIns="0" tIns="12700" rIns="0" bIns="0" rtlCol="0">
            <a:spAutoFit/>
          </a:bodyPr>
          <a:lstStyle/>
          <a:p>
            <a:pPr marL="12700">
              <a:lnSpc>
                <a:spcPct val="100000"/>
              </a:lnSpc>
              <a:spcBef>
                <a:spcPts val="100"/>
              </a:spcBef>
            </a:pPr>
            <a:r>
              <a:rPr sz="1500" b="1" spc="-100" dirty="0">
                <a:solidFill>
                  <a:srgbClr val="231F20"/>
                </a:solidFill>
                <a:latin typeface="Hiragino Kaku Gothic Std W6"/>
                <a:cs typeface="Hiragino Kaku Gothic Std W6"/>
              </a:rPr>
              <a:t>企業経営として</a:t>
            </a:r>
            <a:endParaRPr sz="1500">
              <a:latin typeface="Hiragino Kaku Gothic Std W6"/>
              <a:cs typeface="Hiragino Kaku Gothic Std W6"/>
            </a:endParaRPr>
          </a:p>
        </p:txBody>
      </p:sp>
      <p:pic>
        <p:nvPicPr>
          <p:cNvPr id="37" name="object 37"/>
          <p:cNvPicPr/>
          <p:nvPr/>
        </p:nvPicPr>
        <p:blipFill>
          <a:blip r:embed="rId2" cstate="print"/>
          <a:stretch>
            <a:fillRect/>
          </a:stretch>
        </p:blipFill>
        <p:spPr>
          <a:xfrm>
            <a:off x="720006" y="5862051"/>
            <a:ext cx="227850" cy="227863"/>
          </a:xfrm>
          <a:prstGeom prst="rect">
            <a:avLst/>
          </a:prstGeom>
        </p:spPr>
      </p:pic>
      <p:sp>
        <p:nvSpPr>
          <p:cNvPr id="38" name="object 38"/>
          <p:cNvSpPr txBox="1"/>
          <p:nvPr/>
        </p:nvSpPr>
        <p:spPr>
          <a:xfrm>
            <a:off x="730150" y="5870365"/>
            <a:ext cx="194945" cy="208279"/>
          </a:xfrm>
          <a:prstGeom prst="rect">
            <a:avLst/>
          </a:prstGeom>
        </p:spPr>
        <p:txBody>
          <a:bodyPr vert="horz" wrap="square" lIns="0" tIns="12700" rIns="0" bIns="0" rtlCol="0">
            <a:spAutoFit/>
          </a:bodyPr>
          <a:lstStyle/>
          <a:p>
            <a:pPr marL="12700">
              <a:lnSpc>
                <a:spcPct val="100000"/>
              </a:lnSpc>
              <a:spcBef>
                <a:spcPts val="100"/>
              </a:spcBef>
            </a:pPr>
            <a:r>
              <a:rPr sz="1200" b="1" spc="-165" dirty="0">
                <a:solidFill>
                  <a:srgbClr val="FFFFFF"/>
                </a:solidFill>
                <a:latin typeface="Hiragino Kaku Gothic Std W6"/>
                <a:cs typeface="Hiragino Kaku Gothic Std W6"/>
              </a:rPr>
              <a:t>19</a:t>
            </a:r>
            <a:endParaRPr sz="1200">
              <a:latin typeface="Hiragino Kaku Gothic Std W6"/>
              <a:cs typeface="Hiragino Kaku Gothic Std W6"/>
            </a:endParaRPr>
          </a:p>
        </p:txBody>
      </p:sp>
      <p:sp>
        <p:nvSpPr>
          <p:cNvPr id="40" name="object 40"/>
          <p:cNvSpPr txBox="1">
            <a:spLocks noGrp="1"/>
          </p:cNvSpPr>
          <p:nvPr>
            <p:ph type="sldNum" sz="quarter" idx="7"/>
          </p:nvPr>
        </p:nvSpPr>
        <p:spPr>
          <a:prstGeom prst="rect">
            <a:avLst/>
          </a:prstGeom>
        </p:spPr>
        <p:txBody>
          <a:bodyPr vert="horz" wrap="square" lIns="0" tIns="34925" rIns="0" bIns="0" rtlCol="0">
            <a:spAutoFit/>
          </a:bodyPr>
          <a:lstStyle/>
          <a:p>
            <a:pPr marL="37465">
              <a:lnSpc>
                <a:spcPct val="100000"/>
              </a:lnSpc>
              <a:spcBef>
                <a:spcPts val="275"/>
              </a:spcBef>
            </a:pPr>
            <a:r>
              <a:rPr spc="-25" dirty="0"/>
              <a:t>20</a:t>
            </a:r>
          </a:p>
        </p:txBody>
      </p:sp>
      <p:sp>
        <p:nvSpPr>
          <p:cNvPr id="39" name="object 39"/>
          <p:cNvSpPr txBox="1"/>
          <p:nvPr/>
        </p:nvSpPr>
        <p:spPr>
          <a:xfrm>
            <a:off x="707293" y="6235654"/>
            <a:ext cx="4432935" cy="635635"/>
          </a:xfrm>
          <a:prstGeom prst="rect">
            <a:avLst/>
          </a:prstGeom>
        </p:spPr>
        <p:txBody>
          <a:bodyPr vert="horz" wrap="square" lIns="0" tIns="12700" rIns="0" bIns="0" rtlCol="0">
            <a:spAutoFit/>
          </a:bodyPr>
          <a:lstStyle/>
          <a:p>
            <a:pPr marL="12700" marR="5080" algn="just">
              <a:lnSpc>
                <a:spcPct val="121300"/>
              </a:lnSpc>
              <a:spcBef>
                <a:spcPts val="100"/>
              </a:spcBef>
            </a:pPr>
            <a:r>
              <a:rPr sz="1100" spc="-100" dirty="0">
                <a:solidFill>
                  <a:srgbClr val="231F20"/>
                </a:solidFill>
                <a:latin typeface="A-OTF Ryumin Pr5 M-KL"/>
                <a:cs typeface="A-OTF Ryumin Pr5 M-KL"/>
              </a:rPr>
              <a:t>組織活動を通じて今まで生業にすぎなかった認識が多店舗化をめざす姿勢</a:t>
            </a:r>
            <a:r>
              <a:rPr sz="1100" spc="-90" dirty="0">
                <a:solidFill>
                  <a:srgbClr val="231F20"/>
                </a:solidFill>
                <a:latin typeface="A-OTF Ryumin Pr5 M-KL"/>
                <a:cs typeface="A-OTF Ryumin Pr5 M-KL"/>
              </a:rPr>
              <a:t>へと変わり自社の青写真が鮮明に浮き出し企業経営へと目標がしっかり決</a:t>
            </a:r>
            <a:r>
              <a:rPr sz="1100" spc="-180" dirty="0">
                <a:solidFill>
                  <a:srgbClr val="231F20"/>
                </a:solidFill>
                <a:latin typeface="A-OTF Ryumin Pr5 M-KL"/>
                <a:cs typeface="A-OTF Ryumin Pr5 M-KL"/>
              </a:rPr>
              <a:t>まる。理念、コンセプト、目的、目標、戦略から戦術へ。</a:t>
            </a:r>
            <a:endParaRPr sz="1100">
              <a:latin typeface="A-OTF Ryumin Pr5 M-KL"/>
              <a:cs typeface="A-OTF Ryumin Pr5 M-K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9999" y="1682960"/>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pic>
        <p:nvPicPr>
          <p:cNvPr id="3" name="object 3"/>
          <p:cNvPicPr/>
          <p:nvPr/>
        </p:nvPicPr>
        <p:blipFill>
          <a:blip r:embed="rId2" cstate="print"/>
          <a:stretch>
            <a:fillRect/>
          </a:stretch>
        </p:blipFill>
        <p:spPr>
          <a:xfrm>
            <a:off x="720006" y="1365100"/>
            <a:ext cx="227850" cy="227863"/>
          </a:xfrm>
          <a:prstGeom prst="rect">
            <a:avLst/>
          </a:prstGeom>
        </p:spPr>
      </p:pic>
      <p:sp>
        <p:nvSpPr>
          <p:cNvPr id="4" name="object 4"/>
          <p:cNvSpPr txBox="1"/>
          <p:nvPr/>
        </p:nvSpPr>
        <p:spPr>
          <a:xfrm>
            <a:off x="699231" y="1350852"/>
            <a:ext cx="1450975" cy="254000"/>
          </a:xfrm>
          <a:prstGeom prst="rect">
            <a:avLst/>
          </a:prstGeom>
        </p:spPr>
        <p:txBody>
          <a:bodyPr vert="horz" wrap="square" lIns="0" tIns="12700" rIns="0" bIns="0" rtlCol="0">
            <a:spAutoFit/>
          </a:bodyPr>
          <a:lstStyle/>
          <a:p>
            <a:pPr marL="38100">
              <a:lnSpc>
                <a:spcPct val="100000"/>
              </a:lnSpc>
              <a:spcBef>
                <a:spcPts val="100"/>
              </a:spcBef>
            </a:pPr>
            <a:r>
              <a:rPr sz="1800" b="1" baseline="4629" dirty="0">
                <a:solidFill>
                  <a:srgbClr val="FFFFFF"/>
                </a:solidFill>
                <a:latin typeface="Hiragino Kaku Gothic Std W6"/>
                <a:cs typeface="Hiragino Kaku Gothic Std W6"/>
              </a:rPr>
              <a:t>25</a:t>
            </a:r>
            <a:r>
              <a:rPr sz="1800" b="1" spc="127" baseline="4629" dirty="0">
                <a:solidFill>
                  <a:srgbClr val="FFFFFF"/>
                </a:solidFill>
                <a:latin typeface="Hiragino Kaku Gothic Std W6"/>
                <a:cs typeface="Hiragino Kaku Gothic Std W6"/>
              </a:rPr>
              <a:t> </a:t>
            </a:r>
            <a:r>
              <a:rPr sz="1500" b="1" spc="-80" dirty="0">
                <a:solidFill>
                  <a:srgbClr val="231F20"/>
                </a:solidFill>
                <a:latin typeface="Hiragino Kaku Gothic Std W6"/>
                <a:cs typeface="Hiragino Kaku Gothic Std W6"/>
              </a:rPr>
              <a:t>プラス発想型</a:t>
            </a:r>
            <a:endParaRPr sz="1500">
              <a:latin typeface="Hiragino Kaku Gothic Std W6"/>
              <a:cs typeface="Hiragino Kaku Gothic Std W6"/>
            </a:endParaRPr>
          </a:p>
        </p:txBody>
      </p:sp>
      <p:sp>
        <p:nvSpPr>
          <p:cNvPr id="5" name="object 5"/>
          <p:cNvSpPr txBox="1"/>
          <p:nvPr/>
        </p:nvSpPr>
        <p:spPr>
          <a:xfrm>
            <a:off x="707293" y="1738712"/>
            <a:ext cx="4434205" cy="1245235"/>
          </a:xfrm>
          <a:prstGeom prst="rect">
            <a:avLst/>
          </a:prstGeom>
        </p:spPr>
        <p:txBody>
          <a:bodyPr vert="horz" wrap="square" lIns="0" tIns="12700" rIns="0" bIns="0" rtlCol="0">
            <a:spAutoFit/>
          </a:bodyPr>
          <a:lstStyle/>
          <a:p>
            <a:pPr marL="12700" marR="483870">
              <a:lnSpc>
                <a:spcPct val="121300"/>
              </a:lnSpc>
              <a:spcBef>
                <a:spcPts val="100"/>
              </a:spcBef>
            </a:pPr>
            <a:r>
              <a:rPr sz="1100" spc="-114" dirty="0">
                <a:solidFill>
                  <a:srgbClr val="231F20"/>
                </a:solidFill>
                <a:latin typeface="A-OTF Ryumin Pr5 M-KL"/>
                <a:cs typeface="A-OTF Ryumin Pr5 M-KL"/>
              </a:rPr>
              <a:t>よい事を思えばよい事が起こる。悪い事を思えば悪い事が起こる。</a:t>
            </a:r>
            <a:r>
              <a:rPr sz="1100" spc="-105" dirty="0">
                <a:solidFill>
                  <a:srgbClr val="231F20"/>
                </a:solidFill>
                <a:latin typeface="A-OTF Ryumin Pr5 M-KL"/>
                <a:cs typeface="A-OTF Ryumin Pr5 M-KL"/>
              </a:rPr>
              <a:t>だからよい事を思いながら行動しよう。</a:t>
            </a:r>
            <a:endParaRPr sz="1100">
              <a:latin typeface="A-OTF Ryumin Pr5 M-KL"/>
              <a:cs typeface="A-OTF Ryumin Pr5 M-KL"/>
            </a:endParaRPr>
          </a:p>
          <a:p>
            <a:pPr marL="12700">
              <a:lnSpc>
                <a:spcPct val="100000"/>
              </a:lnSpc>
              <a:spcBef>
                <a:spcPts val="280"/>
              </a:spcBef>
            </a:pPr>
            <a:r>
              <a:rPr sz="1100" spc="-125" dirty="0">
                <a:solidFill>
                  <a:srgbClr val="231F20"/>
                </a:solidFill>
                <a:latin typeface="A-OTF Ryumin Pr5 M-KL"/>
                <a:cs typeface="A-OTF Ryumin Pr5 M-KL"/>
              </a:rPr>
              <a:t>その行動の中から、組織の偉大さ素晴らしさが見えてくる。</a:t>
            </a:r>
            <a:endParaRPr sz="1100">
              <a:latin typeface="A-OTF Ryumin Pr5 M-KL"/>
              <a:cs typeface="A-OTF Ryumin Pr5 M-KL"/>
            </a:endParaRPr>
          </a:p>
          <a:p>
            <a:pPr marL="12700" marR="5080" algn="just">
              <a:lnSpc>
                <a:spcPct val="121300"/>
              </a:lnSpc>
            </a:pPr>
            <a:r>
              <a:rPr sz="1100" spc="-160" dirty="0">
                <a:solidFill>
                  <a:srgbClr val="231F20"/>
                </a:solidFill>
                <a:latin typeface="A-OTF Ryumin Pr5 M-KL"/>
                <a:cs typeface="A-OTF Ryumin Pr5 M-KL"/>
              </a:rPr>
              <a:t>その反対にマイナス発想で行動すればたえず「グチ」や「自己嫌悪」や「いい</a:t>
            </a:r>
            <a:r>
              <a:rPr sz="1100" spc="-125" dirty="0">
                <a:solidFill>
                  <a:srgbClr val="231F20"/>
                </a:solidFill>
                <a:latin typeface="A-OTF Ryumin Pr5 M-KL"/>
                <a:cs typeface="A-OTF Ryumin Pr5 M-KL"/>
              </a:rPr>
              <a:t>わけ」が先に出て行動範囲が狭くなり組織の素晴らしさも見えてこないでは</a:t>
            </a:r>
            <a:r>
              <a:rPr sz="1100" spc="-100" dirty="0">
                <a:solidFill>
                  <a:srgbClr val="231F20"/>
                </a:solidFill>
                <a:latin typeface="A-OTF Ryumin Pr5 M-KL"/>
                <a:cs typeface="A-OTF Ryumin Pr5 M-KL"/>
              </a:rPr>
              <a:t>ないだろうか。</a:t>
            </a:r>
            <a:endParaRPr sz="1100">
              <a:latin typeface="A-OTF Ryumin Pr5 M-KL"/>
              <a:cs typeface="A-OTF Ryumin Pr5 M-KL"/>
            </a:endParaRPr>
          </a:p>
        </p:txBody>
      </p:sp>
      <p:sp>
        <p:nvSpPr>
          <p:cNvPr id="6" name="object 6"/>
          <p:cNvSpPr/>
          <p:nvPr/>
        </p:nvSpPr>
        <p:spPr>
          <a:xfrm>
            <a:off x="5566742" y="1682960"/>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pic>
        <p:nvPicPr>
          <p:cNvPr id="7" name="object 7"/>
          <p:cNvPicPr/>
          <p:nvPr/>
        </p:nvPicPr>
        <p:blipFill>
          <a:blip r:embed="rId2" cstate="print"/>
          <a:stretch>
            <a:fillRect/>
          </a:stretch>
        </p:blipFill>
        <p:spPr>
          <a:xfrm>
            <a:off x="5566748" y="1365100"/>
            <a:ext cx="227850" cy="227863"/>
          </a:xfrm>
          <a:prstGeom prst="rect">
            <a:avLst/>
          </a:prstGeom>
        </p:spPr>
      </p:pic>
      <p:sp>
        <p:nvSpPr>
          <p:cNvPr id="8" name="object 8"/>
          <p:cNvSpPr txBox="1"/>
          <p:nvPr/>
        </p:nvSpPr>
        <p:spPr>
          <a:xfrm>
            <a:off x="5570636" y="1350852"/>
            <a:ext cx="1487805" cy="254000"/>
          </a:xfrm>
          <a:prstGeom prst="rect">
            <a:avLst/>
          </a:prstGeom>
        </p:spPr>
        <p:txBody>
          <a:bodyPr vert="horz" wrap="square" lIns="0" tIns="12700" rIns="0" bIns="0" rtlCol="0">
            <a:spAutoFit/>
          </a:bodyPr>
          <a:lstStyle/>
          <a:p>
            <a:pPr marL="12700">
              <a:lnSpc>
                <a:spcPct val="100000"/>
              </a:lnSpc>
              <a:spcBef>
                <a:spcPts val="100"/>
              </a:spcBef>
            </a:pPr>
            <a:r>
              <a:rPr sz="1800" b="1" baseline="4629" dirty="0">
                <a:solidFill>
                  <a:srgbClr val="FFFFFF"/>
                </a:solidFill>
                <a:latin typeface="Hiragino Kaku Gothic Std W6"/>
                <a:cs typeface="Hiragino Kaku Gothic Std W6"/>
              </a:rPr>
              <a:t>28</a:t>
            </a:r>
            <a:r>
              <a:rPr sz="1800" b="1" spc="127" baseline="4629" dirty="0">
                <a:solidFill>
                  <a:srgbClr val="FFFFFF"/>
                </a:solidFill>
                <a:latin typeface="Hiragino Kaku Gothic Std W6"/>
                <a:cs typeface="Hiragino Kaku Gothic Std W6"/>
              </a:rPr>
              <a:t> </a:t>
            </a:r>
            <a:r>
              <a:rPr sz="1500" b="1" spc="-185" dirty="0">
                <a:solidFill>
                  <a:srgbClr val="231F20"/>
                </a:solidFill>
                <a:latin typeface="Hiragino Kaku Gothic Std W6"/>
                <a:cs typeface="Hiragino Kaku Gothic Std W6"/>
              </a:rPr>
              <a:t>よき師、よき友</a:t>
            </a:r>
            <a:endParaRPr sz="1500">
              <a:latin typeface="Hiragino Kaku Gothic Std W6"/>
              <a:cs typeface="Hiragino Kaku Gothic Std W6"/>
            </a:endParaRPr>
          </a:p>
        </p:txBody>
      </p:sp>
      <p:sp>
        <p:nvSpPr>
          <p:cNvPr id="9" name="object 9"/>
          <p:cNvSpPr txBox="1"/>
          <p:nvPr/>
        </p:nvSpPr>
        <p:spPr>
          <a:xfrm>
            <a:off x="5554042" y="1738712"/>
            <a:ext cx="4451350" cy="2261870"/>
          </a:xfrm>
          <a:prstGeom prst="rect">
            <a:avLst/>
          </a:prstGeom>
        </p:spPr>
        <p:txBody>
          <a:bodyPr vert="horz" wrap="square" lIns="0" tIns="48260" rIns="0" bIns="0" rtlCol="0">
            <a:spAutoFit/>
          </a:bodyPr>
          <a:lstStyle/>
          <a:p>
            <a:pPr marL="12700">
              <a:lnSpc>
                <a:spcPct val="100000"/>
              </a:lnSpc>
              <a:spcBef>
                <a:spcPts val="380"/>
              </a:spcBef>
            </a:pPr>
            <a:r>
              <a:rPr sz="1100" spc="-160" dirty="0">
                <a:solidFill>
                  <a:srgbClr val="231F20"/>
                </a:solidFill>
                <a:latin typeface="A-OTF Ryumin Pr5 M-KL"/>
                <a:cs typeface="A-OTF Ryumin Pr5 M-KL"/>
              </a:rPr>
              <a:t>ＳＰＣはよき師、よき先輩、よき友の集団である。</a:t>
            </a:r>
            <a:endParaRPr sz="1100">
              <a:latin typeface="A-OTF Ryumin Pr5 M-KL"/>
              <a:cs typeface="A-OTF Ryumin Pr5 M-KL"/>
            </a:endParaRPr>
          </a:p>
          <a:p>
            <a:pPr marL="12700" marR="5080" algn="just">
              <a:lnSpc>
                <a:spcPct val="121300"/>
              </a:lnSpc>
            </a:pPr>
            <a:r>
              <a:rPr sz="1100" spc="-114" dirty="0">
                <a:solidFill>
                  <a:srgbClr val="231F20"/>
                </a:solidFill>
                <a:latin typeface="A-OTF Ryumin Pr5 M-KL"/>
                <a:cs typeface="A-OTF Ryumin Pr5 M-KL"/>
              </a:rPr>
              <a:t>合同定例会議、各地定例会議、経営セミナー、全国大会と色んな催しがある</a:t>
            </a:r>
            <a:r>
              <a:rPr sz="1100" spc="-100" dirty="0">
                <a:solidFill>
                  <a:srgbClr val="231F20"/>
                </a:solidFill>
                <a:latin typeface="A-OTF Ryumin Pr5 M-KL"/>
                <a:cs typeface="A-OTF Ryumin Pr5 M-KL"/>
              </a:rPr>
              <a:t>がその後の食事会、二次会がまた楽しみである。各部屋を訪ね深夜まで歓</a:t>
            </a:r>
            <a:r>
              <a:rPr sz="1100" spc="-150" dirty="0">
                <a:solidFill>
                  <a:srgbClr val="231F20"/>
                </a:solidFill>
                <a:latin typeface="A-OTF Ryumin Pr5 M-KL"/>
                <a:cs typeface="A-OTF Ryumin Pr5 M-KL"/>
              </a:rPr>
              <a:t>談し、よき師、よき先輩に経験を通しての失敗論、成功論を出し惜しみなく教</a:t>
            </a:r>
            <a:r>
              <a:rPr sz="1100" spc="-140" dirty="0">
                <a:solidFill>
                  <a:srgbClr val="231F20"/>
                </a:solidFill>
                <a:latin typeface="A-OTF Ryumin Pr5 M-KL"/>
                <a:cs typeface="A-OTF Ryumin Pr5 M-KL"/>
              </a:rPr>
              <a:t>えて頂き“さらけ出し” “かきむしり”の中にやる気をおこし、競争があるからよ</a:t>
            </a:r>
            <a:r>
              <a:rPr sz="1100" spc="-90" dirty="0">
                <a:solidFill>
                  <a:srgbClr val="231F20"/>
                </a:solidFill>
                <a:latin typeface="A-OTF Ryumin Pr5 M-KL"/>
                <a:cs typeface="A-OTF Ryumin Pr5 M-KL"/>
              </a:rPr>
              <a:t>り張り合いがつき手法がわかるから試行錯誤をしないで確実に伸び成長す</a:t>
            </a:r>
            <a:r>
              <a:rPr sz="1100" spc="-80" dirty="0">
                <a:solidFill>
                  <a:srgbClr val="231F20"/>
                </a:solidFill>
                <a:latin typeface="A-OTF Ryumin Pr5 M-KL"/>
                <a:cs typeface="A-OTF Ryumin Pr5 M-KL"/>
              </a:rPr>
              <a:t>ることが出来る。</a:t>
            </a:r>
            <a:endParaRPr sz="1100">
              <a:latin typeface="A-OTF Ryumin Pr5 M-KL"/>
              <a:cs typeface="A-OTF Ryumin Pr5 M-KL"/>
            </a:endParaRPr>
          </a:p>
          <a:p>
            <a:pPr marL="12700" marR="10795" algn="just">
              <a:lnSpc>
                <a:spcPct val="121300"/>
              </a:lnSpc>
            </a:pPr>
            <a:r>
              <a:rPr sz="1100" spc="-80" dirty="0">
                <a:solidFill>
                  <a:srgbClr val="231F20"/>
                </a:solidFill>
                <a:latin typeface="A-OTF Ryumin Pr5 M-KL"/>
                <a:cs typeface="A-OTF Ryumin Pr5 M-KL"/>
              </a:rPr>
              <a:t>又、列車に乗り遅れそうな場合でも全国の同志は気安く自分の家に“泊れ</a:t>
            </a:r>
            <a:r>
              <a:rPr sz="1100" spc="-140" dirty="0">
                <a:solidFill>
                  <a:srgbClr val="231F20"/>
                </a:solidFill>
                <a:latin typeface="A-OTF Ryumin Pr5 M-KL"/>
                <a:cs typeface="A-OTF Ryumin Pr5 M-KL"/>
              </a:rPr>
              <a:t>ば”と言ってくれる。そこで最高のもてなしをうけ資料を頂いて帰る訳だがた</a:t>
            </a:r>
            <a:r>
              <a:rPr sz="1100" spc="-150" dirty="0">
                <a:solidFill>
                  <a:srgbClr val="231F20"/>
                </a:solidFill>
                <a:latin typeface="A-OTF Ryumin Pr5 M-KL"/>
                <a:cs typeface="A-OTF Ryumin Pr5 M-KL"/>
              </a:rPr>
              <a:t>だＳＰＣのメンバーというだけでここまで親切にしてくれる組織・団体はどこ</a:t>
            </a:r>
            <a:r>
              <a:rPr sz="1100" spc="-110" dirty="0">
                <a:solidFill>
                  <a:srgbClr val="231F20"/>
                </a:solidFill>
                <a:latin typeface="A-OTF Ryumin Pr5 M-KL"/>
                <a:cs typeface="A-OTF Ryumin Pr5 M-KL"/>
              </a:rPr>
              <a:t>を探しても見つからないだろう。</a:t>
            </a:r>
            <a:endParaRPr sz="1100">
              <a:latin typeface="A-OTF Ryumin Pr5 M-KL"/>
              <a:cs typeface="A-OTF Ryumin Pr5 M-KL"/>
            </a:endParaRPr>
          </a:p>
        </p:txBody>
      </p:sp>
      <p:sp>
        <p:nvSpPr>
          <p:cNvPr id="10" name="object 10"/>
          <p:cNvSpPr/>
          <p:nvPr/>
        </p:nvSpPr>
        <p:spPr>
          <a:xfrm>
            <a:off x="5566742" y="4555688"/>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5566748" y="4237827"/>
            <a:ext cx="227850" cy="227863"/>
          </a:xfrm>
          <a:prstGeom prst="rect">
            <a:avLst/>
          </a:prstGeom>
        </p:spPr>
      </p:pic>
      <p:sp>
        <p:nvSpPr>
          <p:cNvPr id="12" name="object 12"/>
          <p:cNvSpPr txBox="1"/>
          <p:nvPr/>
        </p:nvSpPr>
        <p:spPr>
          <a:xfrm>
            <a:off x="5570909" y="4208042"/>
            <a:ext cx="671830" cy="25400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Hiragino Kaku Gothic Std W6"/>
                <a:cs typeface="Hiragino Kaku Gothic Std W6"/>
              </a:rPr>
              <a:t>29</a:t>
            </a:r>
            <a:r>
              <a:rPr sz="1200" b="1" spc="85" dirty="0">
                <a:solidFill>
                  <a:srgbClr val="FFFFFF"/>
                </a:solidFill>
                <a:latin typeface="Hiragino Kaku Gothic Std W6"/>
                <a:cs typeface="Hiragino Kaku Gothic Std W6"/>
              </a:rPr>
              <a:t> </a:t>
            </a:r>
            <a:r>
              <a:rPr sz="2250" b="1" spc="-82" baseline="-3703" dirty="0">
                <a:solidFill>
                  <a:srgbClr val="231F20"/>
                </a:solidFill>
                <a:latin typeface="Hiragino Kaku Gothic Std W6"/>
                <a:cs typeface="Hiragino Kaku Gothic Std W6"/>
              </a:rPr>
              <a:t>三観</a:t>
            </a:r>
            <a:endParaRPr sz="2250" baseline="-3703">
              <a:latin typeface="Hiragino Kaku Gothic Std W6"/>
              <a:cs typeface="Hiragino Kaku Gothic Std W6"/>
            </a:endParaRPr>
          </a:p>
        </p:txBody>
      </p:sp>
      <p:sp>
        <p:nvSpPr>
          <p:cNvPr id="13" name="object 13"/>
          <p:cNvSpPr/>
          <p:nvPr/>
        </p:nvSpPr>
        <p:spPr>
          <a:xfrm>
            <a:off x="5566742" y="5617373"/>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pic>
        <p:nvPicPr>
          <p:cNvPr id="14" name="object 14"/>
          <p:cNvPicPr/>
          <p:nvPr/>
        </p:nvPicPr>
        <p:blipFill>
          <a:blip r:embed="rId2" cstate="print"/>
          <a:stretch>
            <a:fillRect/>
          </a:stretch>
        </p:blipFill>
        <p:spPr>
          <a:xfrm>
            <a:off x="5566748" y="5299513"/>
            <a:ext cx="227850" cy="227863"/>
          </a:xfrm>
          <a:prstGeom prst="rect">
            <a:avLst/>
          </a:prstGeom>
        </p:spPr>
      </p:pic>
      <p:sp>
        <p:nvSpPr>
          <p:cNvPr id="15" name="object 15"/>
          <p:cNvSpPr txBox="1"/>
          <p:nvPr/>
        </p:nvSpPr>
        <p:spPr>
          <a:xfrm>
            <a:off x="5515942" y="4611437"/>
            <a:ext cx="4504690" cy="1900555"/>
          </a:xfrm>
          <a:prstGeom prst="rect">
            <a:avLst/>
          </a:prstGeom>
        </p:spPr>
        <p:txBody>
          <a:bodyPr vert="horz" wrap="square" lIns="0" tIns="12700" rIns="0" bIns="0" rtlCol="0">
            <a:spAutoFit/>
          </a:bodyPr>
          <a:lstStyle/>
          <a:p>
            <a:pPr marL="50800" marR="43180" algn="just">
              <a:lnSpc>
                <a:spcPct val="121300"/>
              </a:lnSpc>
              <a:spcBef>
                <a:spcPts val="100"/>
              </a:spcBef>
            </a:pPr>
            <a:r>
              <a:rPr sz="1100" spc="-135" dirty="0">
                <a:solidFill>
                  <a:srgbClr val="231F20"/>
                </a:solidFill>
                <a:latin typeface="A-OTF Ryumin Pr5 M-KL"/>
                <a:cs typeface="A-OTF Ryumin Pr5 M-KL"/>
              </a:rPr>
              <a:t>組織活動を本気になってやることにより仕事観、人間観、人生観の三観が見えてくる。そしてその中に理念が入り生命の研鑚が要求される。</a:t>
            </a:r>
            <a:endParaRPr sz="1100">
              <a:latin typeface="A-OTF Ryumin Pr5 M-KL"/>
              <a:cs typeface="A-OTF Ryumin Pr5 M-KL"/>
            </a:endParaRPr>
          </a:p>
          <a:p>
            <a:pPr>
              <a:lnSpc>
                <a:spcPct val="100000"/>
              </a:lnSpc>
              <a:spcBef>
                <a:spcPts val="670"/>
              </a:spcBef>
            </a:pPr>
            <a:endParaRPr sz="1100">
              <a:latin typeface="A-OTF Ryumin Pr5 M-KL"/>
              <a:cs typeface="A-OTF Ryumin Pr5 M-KL"/>
            </a:endParaRPr>
          </a:p>
          <a:p>
            <a:pPr marL="66675">
              <a:lnSpc>
                <a:spcPct val="100000"/>
              </a:lnSpc>
              <a:spcBef>
                <a:spcPts val="5"/>
              </a:spcBef>
              <a:tabLst>
                <a:tab pos="1775460" algn="l"/>
              </a:tabLst>
            </a:pPr>
            <a:r>
              <a:rPr sz="1800" b="1" baseline="4629" dirty="0">
                <a:solidFill>
                  <a:srgbClr val="FFFFFF"/>
                </a:solidFill>
                <a:latin typeface="Hiragino Kaku Gothic Std W6"/>
                <a:cs typeface="Hiragino Kaku Gothic Std W6"/>
              </a:rPr>
              <a:t>30</a:t>
            </a:r>
            <a:r>
              <a:rPr sz="1800" b="1" spc="150" baseline="4629" dirty="0">
                <a:solidFill>
                  <a:srgbClr val="FFFFFF"/>
                </a:solidFill>
                <a:latin typeface="Hiragino Kaku Gothic Std W6"/>
                <a:cs typeface="Hiragino Kaku Gothic Std W6"/>
              </a:rPr>
              <a:t> </a:t>
            </a:r>
            <a:r>
              <a:rPr sz="1500" b="1" spc="-200" dirty="0">
                <a:solidFill>
                  <a:srgbClr val="231F20"/>
                </a:solidFill>
                <a:latin typeface="Hiragino Kaku Gothic Std W6"/>
                <a:cs typeface="Hiragino Kaku Gothic Std W6"/>
              </a:rPr>
              <a:t>ＳＰＣ</a:t>
            </a:r>
            <a:r>
              <a:rPr sz="1500" b="1" spc="-65" dirty="0">
                <a:solidFill>
                  <a:srgbClr val="231F20"/>
                </a:solidFill>
                <a:latin typeface="Hiragino Kaku Gothic Std W6"/>
                <a:cs typeface="Hiragino Kaku Gothic Std W6"/>
              </a:rPr>
              <a:t>を</a:t>
            </a:r>
            <a:r>
              <a:rPr sz="1500" b="1" spc="-40" dirty="0">
                <a:solidFill>
                  <a:srgbClr val="231F20"/>
                </a:solidFill>
                <a:latin typeface="Hiragino Kaku Gothic Std W6"/>
                <a:cs typeface="Hiragino Kaku Gothic Std W6"/>
              </a:rPr>
              <a:t>語</a:t>
            </a:r>
            <a:r>
              <a:rPr sz="1500" b="1" spc="-80" dirty="0">
                <a:solidFill>
                  <a:srgbClr val="231F20"/>
                </a:solidFill>
                <a:latin typeface="Hiragino Kaku Gothic Std W6"/>
                <a:cs typeface="Hiragino Kaku Gothic Std W6"/>
              </a:rPr>
              <a:t>る</a:t>
            </a:r>
            <a:r>
              <a:rPr sz="1500" b="1" spc="-50" dirty="0">
                <a:solidFill>
                  <a:srgbClr val="231F20"/>
                </a:solidFill>
                <a:latin typeface="Hiragino Kaku Gothic Std W6"/>
                <a:cs typeface="Hiragino Kaku Gothic Std W6"/>
              </a:rPr>
              <a:t>時</a:t>
            </a:r>
            <a:r>
              <a:rPr sz="1500" b="1" dirty="0">
                <a:solidFill>
                  <a:srgbClr val="231F20"/>
                </a:solidFill>
                <a:latin typeface="Hiragino Kaku Gothic Std W6"/>
                <a:cs typeface="Hiragino Kaku Gothic Std W6"/>
              </a:rPr>
              <a:t>	</a:t>
            </a:r>
            <a:r>
              <a:rPr sz="1500" b="1" spc="-25" dirty="0">
                <a:solidFill>
                  <a:srgbClr val="231F20"/>
                </a:solidFill>
                <a:latin typeface="Hiragino Kaku Gothic Std W6"/>
                <a:cs typeface="Hiragino Kaku Gothic Std W6"/>
              </a:rPr>
              <a:t>キ</a:t>
            </a:r>
            <a:r>
              <a:rPr sz="1500" b="1" spc="-70" dirty="0">
                <a:solidFill>
                  <a:srgbClr val="231F20"/>
                </a:solidFill>
                <a:latin typeface="Hiragino Kaku Gothic Std W6"/>
                <a:cs typeface="Hiragino Kaku Gothic Std W6"/>
              </a:rPr>
              <a:t>ー</a:t>
            </a:r>
            <a:r>
              <a:rPr sz="1500" b="1" spc="-90" dirty="0">
                <a:solidFill>
                  <a:srgbClr val="231F20"/>
                </a:solidFill>
                <a:latin typeface="Hiragino Kaku Gothic Std W6"/>
                <a:cs typeface="Hiragino Kaku Gothic Std W6"/>
              </a:rPr>
              <a:t>ワ</a:t>
            </a:r>
            <a:r>
              <a:rPr sz="1500" b="1" spc="-145" dirty="0">
                <a:solidFill>
                  <a:srgbClr val="231F20"/>
                </a:solidFill>
                <a:latin typeface="Hiragino Kaku Gothic Std W6"/>
                <a:cs typeface="Hiragino Kaku Gothic Std W6"/>
              </a:rPr>
              <a:t>ー</a:t>
            </a:r>
            <a:r>
              <a:rPr sz="1500" b="1" spc="-135" dirty="0">
                <a:solidFill>
                  <a:srgbClr val="231F20"/>
                </a:solidFill>
                <a:latin typeface="Hiragino Kaku Gothic Std W6"/>
                <a:cs typeface="Hiragino Kaku Gothic Std W6"/>
              </a:rPr>
              <a:t>ド</a:t>
            </a:r>
            <a:r>
              <a:rPr sz="1500" b="1" spc="-750" dirty="0">
                <a:solidFill>
                  <a:srgbClr val="231F20"/>
                </a:solidFill>
                <a:latin typeface="Hiragino Kaku Gothic Std W6"/>
                <a:cs typeface="Hiragino Kaku Gothic Std W6"/>
              </a:rPr>
              <a:t>は</a:t>
            </a:r>
            <a:r>
              <a:rPr sz="1500" b="1" dirty="0">
                <a:solidFill>
                  <a:srgbClr val="231F20"/>
                </a:solidFill>
                <a:latin typeface="Hiragino Kaku Gothic Std W6"/>
                <a:cs typeface="Hiragino Kaku Gothic Std W6"/>
              </a:rPr>
              <a:t>「3</a:t>
            </a:r>
            <a:r>
              <a:rPr sz="1500" b="1" spc="-50" dirty="0">
                <a:solidFill>
                  <a:srgbClr val="231F20"/>
                </a:solidFill>
                <a:latin typeface="Hiragino Kaku Gothic Std W6"/>
                <a:cs typeface="Hiragino Kaku Gothic Std W6"/>
              </a:rPr>
              <a:t>」</a:t>
            </a:r>
            <a:endParaRPr sz="1500">
              <a:latin typeface="Hiragino Kaku Gothic Std W6"/>
              <a:cs typeface="Hiragino Kaku Gothic Std W6"/>
            </a:endParaRPr>
          </a:p>
          <a:p>
            <a:pPr marL="50800">
              <a:lnSpc>
                <a:spcPct val="100000"/>
              </a:lnSpc>
              <a:spcBef>
                <a:spcPts val="1530"/>
              </a:spcBef>
            </a:pPr>
            <a:r>
              <a:rPr sz="1100" spc="-120" dirty="0">
                <a:solidFill>
                  <a:srgbClr val="231F20"/>
                </a:solidFill>
                <a:latin typeface="A-OTF Ryumin Pr5 M-KL"/>
                <a:cs typeface="A-OTF Ryumin Pr5 M-KL"/>
              </a:rPr>
              <a:t>商道之道、三分の一。人生之道、三分の一。</a:t>
            </a:r>
            <a:endParaRPr sz="1100">
              <a:latin typeface="A-OTF Ryumin Pr5 M-KL"/>
              <a:cs typeface="A-OTF Ryumin Pr5 M-KL"/>
            </a:endParaRPr>
          </a:p>
          <a:p>
            <a:pPr marL="50800" marR="31750" algn="just">
              <a:lnSpc>
                <a:spcPct val="121300"/>
              </a:lnSpc>
            </a:pPr>
            <a:r>
              <a:rPr sz="1100" spc="-105" dirty="0">
                <a:solidFill>
                  <a:srgbClr val="231F20"/>
                </a:solidFill>
                <a:latin typeface="A-OTF Ryumin Pr5 M-KL"/>
                <a:cs typeface="A-OTF Ryumin Pr5 M-KL"/>
              </a:rPr>
              <a:t>生命の覚醒三分の一でこの部分においては「身」の部分ですから未だに捕</a:t>
            </a:r>
            <a:r>
              <a:rPr sz="1100" spc="-60" dirty="0">
                <a:solidFill>
                  <a:srgbClr val="231F20"/>
                </a:solidFill>
                <a:latin typeface="A-OTF Ryumin Pr5 M-KL"/>
                <a:cs typeface="A-OTF Ryumin Pr5 M-KL"/>
              </a:rPr>
              <a:t>える事ができない</a:t>
            </a:r>
            <a:r>
              <a:rPr sz="1100" spc="-170" dirty="0">
                <a:solidFill>
                  <a:srgbClr val="231F20"/>
                </a:solidFill>
                <a:latin typeface="A-OTF Ryumin Pr5 M-KL"/>
                <a:cs typeface="A-OTF Ryumin Pr5 M-KL"/>
              </a:rPr>
              <a:t>。「心」と「芯」で捕えるよう頑張って組織活動続けていき</a:t>
            </a:r>
            <a:r>
              <a:rPr sz="1100" spc="-45" dirty="0">
                <a:solidFill>
                  <a:srgbClr val="231F20"/>
                </a:solidFill>
                <a:latin typeface="A-OTF Ryumin Pr5 M-KL"/>
                <a:cs typeface="A-OTF Ryumin Pr5 M-KL"/>
              </a:rPr>
              <a:t>たい。</a:t>
            </a:r>
            <a:endParaRPr sz="1100">
              <a:latin typeface="A-OTF Ryumin Pr5 M-KL"/>
              <a:cs typeface="A-OTF Ryumin Pr5 M-KL"/>
            </a:endParaRPr>
          </a:p>
        </p:txBody>
      </p:sp>
      <p:sp>
        <p:nvSpPr>
          <p:cNvPr id="16" name="object 16"/>
          <p:cNvSpPr/>
          <p:nvPr/>
        </p:nvSpPr>
        <p:spPr>
          <a:xfrm>
            <a:off x="719999" y="3613134"/>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720006" y="3295275"/>
            <a:ext cx="227850" cy="227863"/>
          </a:xfrm>
          <a:prstGeom prst="rect">
            <a:avLst/>
          </a:prstGeom>
        </p:spPr>
      </p:pic>
      <p:sp>
        <p:nvSpPr>
          <p:cNvPr id="18" name="object 18"/>
          <p:cNvSpPr txBox="1"/>
          <p:nvPr/>
        </p:nvSpPr>
        <p:spPr>
          <a:xfrm>
            <a:off x="724818" y="3281029"/>
            <a:ext cx="1786889" cy="254000"/>
          </a:xfrm>
          <a:prstGeom prst="rect">
            <a:avLst/>
          </a:prstGeom>
        </p:spPr>
        <p:txBody>
          <a:bodyPr vert="horz" wrap="square" lIns="0" tIns="12700" rIns="0" bIns="0" rtlCol="0">
            <a:spAutoFit/>
          </a:bodyPr>
          <a:lstStyle/>
          <a:p>
            <a:pPr marL="12700">
              <a:lnSpc>
                <a:spcPct val="100000"/>
              </a:lnSpc>
              <a:spcBef>
                <a:spcPts val="100"/>
              </a:spcBef>
            </a:pPr>
            <a:r>
              <a:rPr sz="1800" b="1" baseline="4629" dirty="0">
                <a:solidFill>
                  <a:srgbClr val="FFFFFF"/>
                </a:solidFill>
                <a:latin typeface="Hiragino Kaku Gothic Std W6"/>
                <a:cs typeface="Hiragino Kaku Gothic Std W6"/>
              </a:rPr>
              <a:t>26</a:t>
            </a:r>
            <a:r>
              <a:rPr sz="1800" b="1" spc="127" baseline="4629" dirty="0">
                <a:solidFill>
                  <a:srgbClr val="FFFFFF"/>
                </a:solidFill>
                <a:latin typeface="Hiragino Kaku Gothic Std W6"/>
                <a:cs typeface="Hiragino Kaku Gothic Std W6"/>
              </a:rPr>
              <a:t> </a:t>
            </a:r>
            <a:r>
              <a:rPr sz="1500" b="1" spc="-60" dirty="0">
                <a:solidFill>
                  <a:srgbClr val="231F20"/>
                </a:solidFill>
                <a:latin typeface="Hiragino Kaku Gothic Std W6"/>
                <a:cs typeface="Hiragino Kaku Gothic Std W6"/>
              </a:rPr>
              <a:t>感動は大きな財産</a:t>
            </a:r>
            <a:endParaRPr sz="1500">
              <a:latin typeface="Hiragino Kaku Gothic Std W6"/>
              <a:cs typeface="Hiragino Kaku Gothic Std W6"/>
            </a:endParaRPr>
          </a:p>
        </p:txBody>
      </p:sp>
      <p:sp>
        <p:nvSpPr>
          <p:cNvPr id="19" name="object 19"/>
          <p:cNvSpPr txBox="1"/>
          <p:nvPr/>
        </p:nvSpPr>
        <p:spPr>
          <a:xfrm>
            <a:off x="707306" y="3668890"/>
            <a:ext cx="4433570" cy="1042035"/>
          </a:xfrm>
          <a:prstGeom prst="rect">
            <a:avLst/>
          </a:prstGeom>
        </p:spPr>
        <p:txBody>
          <a:bodyPr vert="horz" wrap="square" lIns="0" tIns="12700" rIns="0" bIns="0" rtlCol="0">
            <a:spAutoFit/>
          </a:bodyPr>
          <a:lstStyle/>
          <a:p>
            <a:pPr marL="12700" marR="5080" algn="just">
              <a:lnSpc>
                <a:spcPct val="121200"/>
              </a:lnSpc>
              <a:spcBef>
                <a:spcPts val="100"/>
              </a:spcBef>
            </a:pPr>
            <a:r>
              <a:rPr sz="1100" spc="-100" dirty="0">
                <a:solidFill>
                  <a:srgbClr val="231F20"/>
                </a:solidFill>
                <a:latin typeface="A-OTF Ryumin Pr5 M-KL"/>
                <a:cs typeface="A-OTF Ryumin Pr5 M-KL"/>
              </a:rPr>
              <a:t>春季全国大会、秋季全国大会、競技会と組織の中には色々な大会があるが</a:t>
            </a:r>
            <a:r>
              <a:rPr sz="1100" spc="-120" dirty="0">
                <a:solidFill>
                  <a:srgbClr val="231F20"/>
                </a:solidFill>
                <a:latin typeface="A-OTF Ryumin Pr5 M-KL"/>
                <a:cs typeface="A-OTF Ryumin Pr5 M-KL"/>
              </a:rPr>
              <a:t>出席するたびに心が躍り血が騒ぐ。全国の同志に会うと「あぁあの時こんな</a:t>
            </a:r>
            <a:r>
              <a:rPr sz="1100" spc="-70" dirty="0">
                <a:solidFill>
                  <a:srgbClr val="231F20"/>
                </a:solidFill>
                <a:latin typeface="A-OTF Ryumin Pr5 M-KL"/>
                <a:cs typeface="A-OTF Ryumin Pr5 M-KL"/>
              </a:rPr>
              <a:t>お世話になったなぁ</a:t>
            </a:r>
            <a:r>
              <a:rPr sz="1100" spc="-175" dirty="0">
                <a:solidFill>
                  <a:srgbClr val="231F20"/>
                </a:solidFill>
                <a:latin typeface="A-OTF Ryumin Pr5 M-KL"/>
                <a:cs typeface="A-OTF Ryumin Pr5 M-KL"/>
              </a:rPr>
              <a:t>」「こういう指導をして頂いたなぁ」と一瞬のうちに頭に</a:t>
            </a:r>
            <a:r>
              <a:rPr sz="1100" spc="-125" dirty="0">
                <a:solidFill>
                  <a:srgbClr val="231F20"/>
                </a:solidFill>
                <a:latin typeface="A-OTF Ryumin Pr5 M-KL"/>
                <a:cs typeface="A-OTF Ryumin Pr5 M-KL"/>
              </a:rPr>
              <a:t>浮かぶ。つい握手に力が入ってしまう。</a:t>
            </a:r>
            <a:endParaRPr sz="1100">
              <a:latin typeface="A-OTF Ryumin Pr5 M-KL"/>
              <a:cs typeface="A-OTF Ryumin Pr5 M-KL"/>
            </a:endParaRPr>
          </a:p>
          <a:p>
            <a:pPr marL="12700">
              <a:lnSpc>
                <a:spcPct val="100000"/>
              </a:lnSpc>
              <a:spcBef>
                <a:spcPts val="280"/>
              </a:spcBef>
            </a:pPr>
            <a:r>
              <a:rPr sz="1100" spc="-135" dirty="0">
                <a:solidFill>
                  <a:srgbClr val="231F20"/>
                </a:solidFill>
                <a:latin typeface="A-OTF Ryumin Pr5 M-KL"/>
                <a:cs typeface="A-OTF Ryumin Pr5 M-KL"/>
              </a:rPr>
              <a:t>こういう感動は大切にしたい。それは何よりも自分の価値ある財産だから。</a:t>
            </a:r>
            <a:endParaRPr sz="1100">
              <a:latin typeface="A-OTF Ryumin Pr5 M-KL"/>
              <a:cs typeface="A-OTF Ryumin Pr5 M-KL"/>
            </a:endParaRPr>
          </a:p>
        </p:txBody>
      </p:sp>
      <p:sp>
        <p:nvSpPr>
          <p:cNvPr id="20" name="object 20"/>
          <p:cNvSpPr/>
          <p:nvPr/>
        </p:nvSpPr>
        <p:spPr>
          <a:xfrm>
            <a:off x="719999" y="5374635"/>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pic>
        <p:nvPicPr>
          <p:cNvPr id="21" name="object 21"/>
          <p:cNvPicPr/>
          <p:nvPr/>
        </p:nvPicPr>
        <p:blipFill>
          <a:blip r:embed="rId2" cstate="print"/>
          <a:stretch>
            <a:fillRect/>
          </a:stretch>
        </p:blipFill>
        <p:spPr>
          <a:xfrm>
            <a:off x="720006" y="5056774"/>
            <a:ext cx="227850" cy="227863"/>
          </a:xfrm>
          <a:prstGeom prst="rect">
            <a:avLst/>
          </a:prstGeom>
        </p:spPr>
      </p:pic>
      <p:sp>
        <p:nvSpPr>
          <p:cNvPr id="22" name="object 22"/>
          <p:cNvSpPr txBox="1"/>
          <p:nvPr/>
        </p:nvSpPr>
        <p:spPr>
          <a:xfrm>
            <a:off x="699368" y="5042520"/>
            <a:ext cx="2229485" cy="254000"/>
          </a:xfrm>
          <a:prstGeom prst="rect">
            <a:avLst/>
          </a:prstGeom>
        </p:spPr>
        <p:txBody>
          <a:bodyPr vert="horz" wrap="square" lIns="0" tIns="12700" rIns="0" bIns="0" rtlCol="0">
            <a:spAutoFit/>
          </a:bodyPr>
          <a:lstStyle/>
          <a:p>
            <a:pPr marL="38100">
              <a:lnSpc>
                <a:spcPct val="100000"/>
              </a:lnSpc>
              <a:spcBef>
                <a:spcPts val="100"/>
              </a:spcBef>
            </a:pPr>
            <a:r>
              <a:rPr sz="1800" b="1" baseline="4629" dirty="0">
                <a:solidFill>
                  <a:srgbClr val="FFFFFF"/>
                </a:solidFill>
                <a:latin typeface="Hiragino Kaku Gothic Std W6"/>
                <a:cs typeface="Hiragino Kaku Gothic Std W6"/>
              </a:rPr>
              <a:t>27</a:t>
            </a:r>
            <a:r>
              <a:rPr sz="1800" b="1" spc="150" baseline="4629" dirty="0">
                <a:solidFill>
                  <a:srgbClr val="FFFFFF"/>
                </a:solidFill>
                <a:latin typeface="Hiragino Kaku Gothic Std W6"/>
                <a:cs typeface="Hiragino Kaku Gothic Std W6"/>
              </a:rPr>
              <a:t> </a:t>
            </a:r>
            <a:r>
              <a:rPr sz="1500" b="1" spc="-175" dirty="0">
                <a:solidFill>
                  <a:srgbClr val="231F20"/>
                </a:solidFill>
                <a:latin typeface="Hiragino Kaku Gothic Std W6"/>
                <a:cs typeface="Hiragino Kaku Gothic Std W6"/>
              </a:rPr>
              <a:t>自己、自社、組織の原理</a:t>
            </a:r>
            <a:endParaRPr sz="1500">
              <a:latin typeface="Hiragino Kaku Gothic Std W6"/>
              <a:cs typeface="Hiragino Kaku Gothic Std W6"/>
            </a:endParaRPr>
          </a:p>
        </p:txBody>
      </p:sp>
      <p:sp>
        <p:nvSpPr>
          <p:cNvPr id="23" name="object 23"/>
          <p:cNvSpPr txBox="1"/>
          <p:nvPr/>
        </p:nvSpPr>
        <p:spPr>
          <a:xfrm>
            <a:off x="707306" y="5430382"/>
            <a:ext cx="4432300" cy="432434"/>
          </a:xfrm>
          <a:prstGeom prst="rect">
            <a:avLst/>
          </a:prstGeom>
        </p:spPr>
        <p:txBody>
          <a:bodyPr vert="horz" wrap="square" lIns="0" tIns="12700" rIns="0" bIns="0" rtlCol="0">
            <a:spAutoFit/>
          </a:bodyPr>
          <a:lstStyle/>
          <a:p>
            <a:pPr marL="12700" marR="5080">
              <a:lnSpc>
                <a:spcPct val="121300"/>
              </a:lnSpc>
              <a:spcBef>
                <a:spcPts val="100"/>
              </a:spcBef>
            </a:pPr>
            <a:r>
              <a:rPr sz="1100" spc="-120" dirty="0">
                <a:solidFill>
                  <a:srgbClr val="231F20"/>
                </a:solidFill>
                <a:latin typeface="A-OTF Ryumin Pr5 M-KL"/>
                <a:cs typeface="A-OTF Ryumin Pr5 M-KL"/>
              </a:rPr>
              <a:t>“白衣を脱ぐ”を第一目標として、入会しそれまでは自己と自店の往復生活に</a:t>
            </a:r>
            <a:r>
              <a:rPr sz="1100" spc="-130" dirty="0">
                <a:solidFill>
                  <a:srgbClr val="231F20"/>
                </a:solidFill>
                <a:latin typeface="A-OTF Ryumin Pr5 M-KL"/>
                <a:cs typeface="A-OTF Ryumin Pr5 M-KL"/>
              </a:rPr>
              <a:t>組織が加わってきた。そしてそこに理念が生まれ第二の目標が明確になる。</a:t>
            </a:r>
            <a:endParaRPr sz="1100">
              <a:latin typeface="A-OTF Ryumin Pr5 M-KL"/>
              <a:cs typeface="A-OTF Ryumin Pr5 M-KL"/>
            </a:endParaRPr>
          </a:p>
        </p:txBody>
      </p:sp>
      <p:pic>
        <p:nvPicPr>
          <p:cNvPr id="24" name="object 24"/>
          <p:cNvPicPr/>
          <p:nvPr/>
        </p:nvPicPr>
        <p:blipFill>
          <a:blip r:embed="rId4" cstate="print"/>
          <a:stretch>
            <a:fillRect/>
          </a:stretch>
        </p:blipFill>
        <p:spPr>
          <a:xfrm>
            <a:off x="1056427" y="5980720"/>
            <a:ext cx="3540340" cy="887260"/>
          </a:xfrm>
          <a:prstGeom prst="rect">
            <a:avLst/>
          </a:prstGeom>
        </p:spPr>
      </p:pic>
      <p:sp>
        <p:nvSpPr>
          <p:cNvPr id="25" name="object 25"/>
          <p:cNvSpPr txBox="1">
            <a:spLocks noGrp="1"/>
          </p:cNvSpPr>
          <p:nvPr>
            <p:ph type="sldNum" sz="quarter" idx="7"/>
          </p:nvPr>
        </p:nvSpPr>
        <p:spPr>
          <a:prstGeom prst="rect">
            <a:avLst/>
          </a:prstGeom>
        </p:spPr>
        <p:txBody>
          <a:bodyPr vert="horz" wrap="square" lIns="0" tIns="34925" rIns="0" bIns="0" rtlCol="0">
            <a:spAutoFit/>
          </a:bodyPr>
          <a:lstStyle/>
          <a:p>
            <a:pPr marL="37465">
              <a:lnSpc>
                <a:spcPct val="100000"/>
              </a:lnSpc>
              <a:spcBef>
                <a:spcPts val="275"/>
              </a:spcBef>
            </a:pPr>
            <a:r>
              <a:rPr spc="-25" dirty="0"/>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3282876" cy="406400"/>
          </a:xfrm>
          <a:prstGeom prst="rect">
            <a:avLst/>
          </a:prstGeom>
        </p:spPr>
        <p:txBody>
          <a:bodyPr vert="horz" wrap="square" lIns="0" tIns="12700" rIns="0" bIns="0" rtlCol="0">
            <a:spAutoFit/>
          </a:bodyPr>
          <a:lstStyle/>
          <a:p>
            <a:pPr marL="12700">
              <a:lnSpc>
                <a:spcPct val="100000"/>
              </a:lnSpc>
              <a:spcBef>
                <a:spcPts val="100"/>
              </a:spcBef>
            </a:pPr>
            <a:r>
              <a:rPr sz="2500" spc="-210" dirty="0">
                <a:solidFill>
                  <a:srgbClr val="231F20"/>
                </a:solidFill>
              </a:rPr>
              <a:t>定例会議の目的・役割</a:t>
            </a:r>
            <a:endParaRPr sz="2500" dirty="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8" name="object 8"/>
          <p:cNvSpPr txBox="1"/>
          <p:nvPr/>
        </p:nvSpPr>
        <p:spPr>
          <a:xfrm>
            <a:off x="720001" y="1195552"/>
            <a:ext cx="1282700" cy="593725"/>
          </a:xfrm>
          <a:prstGeom prst="rect">
            <a:avLst/>
          </a:prstGeom>
          <a:ln w="12700">
            <a:solidFill>
              <a:srgbClr val="ED1C24"/>
            </a:solidFill>
          </a:ln>
        </p:spPr>
        <p:txBody>
          <a:bodyPr vert="horz" wrap="square" lIns="0" tIns="180340" rIns="0" bIns="0" rtlCol="0">
            <a:spAutoFit/>
          </a:bodyPr>
          <a:lstStyle/>
          <a:p>
            <a:pPr marL="84455">
              <a:lnSpc>
                <a:spcPct val="100000"/>
              </a:lnSpc>
              <a:spcBef>
                <a:spcPts val="1420"/>
              </a:spcBef>
            </a:pPr>
            <a:r>
              <a:rPr sz="1500" b="1" spc="-80" dirty="0">
                <a:solidFill>
                  <a:srgbClr val="231F20"/>
                </a:solidFill>
                <a:latin typeface="A-OTF Ryumin Pr5 B-KL"/>
                <a:cs typeface="A-OTF Ryumin Pr5 B-KL"/>
              </a:rPr>
              <a:t>定例会議とは</a:t>
            </a:r>
            <a:endParaRPr sz="1500">
              <a:latin typeface="A-OTF Ryumin Pr5 B-KL"/>
              <a:cs typeface="A-OTF Ryumin Pr5 B-KL"/>
            </a:endParaRPr>
          </a:p>
        </p:txBody>
      </p:sp>
      <p:sp>
        <p:nvSpPr>
          <p:cNvPr id="9" name="object 9"/>
          <p:cNvSpPr txBox="1"/>
          <p:nvPr/>
        </p:nvSpPr>
        <p:spPr>
          <a:xfrm>
            <a:off x="2091599" y="1138815"/>
            <a:ext cx="3960495" cy="635000"/>
          </a:xfrm>
          <a:prstGeom prst="rect">
            <a:avLst/>
          </a:prstGeom>
        </p:spPr>
        <p:txBody>
          <a:bodyPr vert="horz" wrap="square" lIns="0" tIns="63500" rIns="0" bIns="0" rtlCol="0">
            <a:spAutoFit/>
          </a:bodyPr>
          <a:lstStyle/>
          <a:p>
            <a:pPr marL="12700">
              <a:lnSpc>
                <a:spcPct val="100000"/>
              </a:lnSpc>
              <a:spcBef>
                <a:spcPts val="500"/>
              </a:spcBef>
            </a:pPr>
            <a:r>
              <a:rPr sz="1000" spc="10" dirty="0">
                <a:solidFill>
                  <a:srgbClr val="231F20"/>
                </a:solidFill>
                <a:latin typeface="A-OTF Ryumin Pr5 M-KL"/>
                <a:cs typeface="A-OTF Ryumin Pr5 M-KL"/>
              </a:rPr>
              <a:t>一つの場づくり</a:t>
            </a:r>
            <a:endParaRPr sz="1000">
              <a:latin typeface="A-OTF Ryumin Pr5 M-KL"/>
              <a:cs typeface="A-OTF Ryumin Pr5 M-KL"/>
            </a:endParaRPr>
          </a:p>
          <a:p>
            <a:pPr marL="12700">
              <a:lnSpc>
                <a:spcPct val="100000"/>
              </a:lnSpc>
              <a:spcBef>
                <a:spcPts val="400"/>
              </a:spcBef>
            </a:pPr>
            <a:r>
              <a:rPr sz="1000" spc="-10" dirty="0">
                <a:solidFill>
                  <a:srgbClr val="231F20"/>
                </a:solidFill>
                <a:latin typeface="A-OTF Ryumin Pr5 M-KL"/>
                <a:cs typeface="A-OTF Ryumin Pr5 M-KL"/>
              </a:rPr>
              <a:t>参加する人達の心意気・気構えで変わっていく。</a:t>
            </a:r>
            <a:endParaRPr sz="1000">
              <a:latin typeface="A-OTF Ryumin Pr5 M-KL"/>
              <a:cs typeface="A-OTF Ryumin Pr5 M-KL"/>
            </a:endParaRPr>
          </a:p>
          <a:p>
            <a:pPr marL="12700">
              <a:lnSpc>
                <a:spcPct val="100000"/>
              </a:lnSpc>
              <a:spcBef>
                <a:spcPts val="400"/>
              </a:spcBef>
            </a:pPr>
            <a:r>
              <a:rPr sz="1000" spc="5" dirty="0">
                <a:solidFill>
                  <a:srgbClr val="231F20"/>
                </a:solidFill>
                <a:latin typeface="A-OTF Ryumin Pr5 M-KL"/>
                <a:cs typeface="A-OTF Ryumin Pr5 M-KL"/>
              </a:rPr>
              <a:t>何かを貰うとかではなく参加する人の意識で考える ⇒ 充実する。</a:t>
            </a:r>
            <a:endParaRPr sz="1000">
              <a:latin typeface="A-OTF Ryumin Pr5 M-KL"/>
              <a:cs typeface="A-OTF Ryumin Pr5 M-KL"/>
            </a:endParaRPr>
          </a:p>
        </p:txBody>
      </p:sp>
      <p:sp>
        <p:nvSpPr>
          <p:cNvPr id="10" name="object 10"/>
          <p:cNvSpPr/>
          <p:nvPr/>
        </p:nvSpPr>
        <p:spPr>
          <a:xfrm>
            <a:off x="719999" y="2375160"/>
            <a:ext cx="515620" cy="0"/>
          </a:xfrm>
          <a:custGeom>
            <a:avLst/>
            <a:gdLst/>
            <a:ahLst/>
            <a:cxnLst/>
            <a:rect l="l" t="t" r="r" b="b"/>
            <a:pathLst>
              <a:path w="515619">
                <a:moveTo>
                  <a:pt x="0" y="0"/>
                </a:moveTo>
                <a:lnTo>
                  <a:pt x="515073" y="0"/>
                </a:lnTo>
              </a:path>
            </a:pathLst>
          </a:custGeom>
          <a:ln w="12700">
            <a:solidFill>
              <a:srgbClr val="ED1C24"/>
            </a:solidFill>
          </a:ln>
        </p:spPr>
        <p:txBody>
          <a:bodyPr wrap="square" lIns="0" tIns="0" rIns="0" bIns="0" rtlCol="0"/>
          <a:lstStyle/>
          <a:p>
            <a:endParaRPr/>
          </a:p>
        </p:txBody>
      </p:sp>
      <p:sp>
        <p:nvSpPr>
          <p:cNvPr id="11" name="object 11"/>
          <p:cNvSpPr txBox="1"/>
          <p:nvPr/>
        </p:nvSpPr>
        <p:spPr>
          <a:xfrm>
            <a:off x="707306" y="2151701"/>
            <a:ext cx="2927350" cy="208279"/>
          </a:xfrm>
          <a:prstGeom prst="rect">
            <a:avLst/>
          </a:prstGeom>
        </p:spPr>
        <p:txBody>
          <a:bodyPr vert="horz" wrap="square" lIns="0" tIns="12700" rIns="0" bIns="0" rtlCol="0">
            <a:spAutoFit/>
          </a:bodyPr>
          <a:lstStyle/>
          <a:p>
            <a:pPr marL="12700">
              <a:lnSpc>
                <a:spcPct val="100000"/>
              </a:lnSpc>
              <a:spcBef>
                <a:spcPts val="100"/>
              </a:spcBef>
            </a:pPr>
            <a:r>
              <a:rPr sz="1800" b="1" spc="330" baseline="2314" dirty="0">
                <a:solidFill>
                  <a:srgbClr val="231F20"/>
                </a:solidFill>
                <a:latin typeface="Hiragino Kaku Gothic Std W6"/>
                <a:cs typeface="Hiragino Kaku Gothic Std W6"/>
              </a:rPr>
              <a:t>第一に </a:t>
            </a:r>
            <a:r>
              <a:rPr sz="1200" spc="-100" dirty="0">
                <a:solidFill>
                  <a:srgbClr val="231F20"/>
                </a:solidFill>
                <a:latin typeface="A-OTF Ryumin Pr5 M-KL"/>
                <a:cs typeface="A-OTF Ryumin Pr5 M-KL"/>
              </a:rPr>
              <a:t>原理原則を教えてくれる師を待つ事</a:t>
            </a:r>
            <a:endParaRPr sz="1200">
              <a:latin typeface="A-OTF Ryumin Pr5 M-KL"/>
              <a:cs typeface="A-OTF Ryumin Pr5 M-KL"/>
            </a:endParaRPr>
          </a:p>
        </p:txBody>
      </p:sp>
      <p:sp>
        <p:nvSpPr>
          <p:cNvPr id="12" name="object 12"/>
          <p:cNvSpPr txBox="1"/>
          <p:nvPr/>
        </p:nvSpPr>
        <p:spPr>
          <a:xfrm>
            <a:off x="1253355" y="2380301"/>
            <a:ext cx="27012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A-OTF Ryumin Pr5 M-KL"/>
                <a:cs typeface="A-OTF Ryumin Pr5 M-KL"/>
              </a:rPr>
              <a:t>（</a:t>
            </a:r>
            <a:r>
              <a:rPr sz="1200" spc="-130" dirty="0">
                <a:solidFill>
                  <a:srgbClr val="231F20"/>
                </a:solidFill>
                <a:latin typeface="A-OTF Ryumin Pr5 M-KL"/>
                <a:cs typeface="A-OTF Ryumin Pr5 M-KL"/>
              </a:rPr>
              <a:t>自社においては、我々自身が師になる</a:t>
            </a:r>
            <a:r>
              <a:rPr sz="1200" spc="-50" dirty="0">
                <a:solidFill>
                  <a:srgbClr val="231F20"/>
                </a:solidFill>
                <a:latin typeface="A-OTF Ryumin Pr5 M-KL"/>
                <a:cs typeface="A-OTF Ryumin Pr5 M-KL"/>
              </a:rPr>
              <a:t>）</a:t>
            </a:r>
            <a:endParaRPr sz="1200">
              <a:latin typeface="A-OTF Ryumin Pr5 M-KL"/>
              <a:cs typeface="A-OTF Ryumin Pr5 M-KL"/>
            </a:endParaRPr>
          </a:p>
        </p:txBody>
      </p:sp>
      <p:sp>
        <p:nvSpPr>
          <p:cNvPr id="13" name="object 13"/>
          <p:cNvSpPr/>
          <p:nvPr/>
        </p:nvSpPr>
        <p:spPr>
          <a:xfrm>
            <a:off x="719999" y="2991826"/>
            <a:ext cx="515620" cy="0"/>
          </a:xfrm>
          <a:custGeom>
            <a:avLst/>
            <a:gdLst/>
            <a:ahLst/>
            <a:cxnLst/>
            <a:rect l="l" t="t" r="r" b="b"/>
            <a:pathLst>
              <a:path w="515619">
                <a:moveTo>
                  <a:pt x="0" y="0"/>
                </a:moveTo>
                <a:lnTo>
                  <a:pt x="515073" y="0"/>
                </a:lnTo>
              </a:path>
            </a:pathLst>
          </a:custGeom>
          <a:ln w="12700">
            <a:solidFill>
              <a:srgbClr val="ED1C24"/>
            </a:solidFill>
          </a:ln>
        </p:spPr>
        <p:txBody>
          <a:bodyPr wrap="square" lIns="0" tIns="0" rIns="0" bIns="0" rtlCol="0"/>
          <a:lstStyle/>
          <a:p>
            <a:endParaRPr/>
          </a:p>
        </p:txBody>
      </p:sp>
      <p:sp>
        <p:nvSpPr>
          <p:cNvPr id="14" name="object 14"/>
          <p:cNvSpPr txBox="1"/>
          <p:nvPr/>
        </p:nvSpPr>
        <p:spPr>
          <a:xfrm>
            <a:off x="707306" y="2768370"/>
            <a:ext cx="3220720" cy="208279"/>
          </a:xfrm>
          <a:prstGeom prst="rect">
            <a:avLst/>
          </a:prstGeom>
        </p:spPr>
        <p:txBody>
          <a:bodyPr vert="horz" wrap="square" lIns="0" tIns="12700" rIns="0" bIns="0" rtlCol="0">
            <a:spAutoFit/>
          </a:bodyPr>
          <a:lstStyle/>
          <a:p>
            <a:pPr marL="12700">
              <a:lnSpc>
                <a:spcPct val="100000"/>
              </a:lnSpc>
              <a:spcBef>
                <a:spcPts val="100"/>
              </a:spcBef>
            </a:pPr>
            <a:r>
              <a:rPr sz="1800" b="1" spc="142" baseline="2314" dirty="0">
                <a:solidFill>
                  <a:srgbClr val="231F20"/>
                </a:solidFill>
                <a:latin typeface="Hiragino Kaku Gothic Std W6"/>
                <a:cs typeface="Hiragino Kaku Gothic Std W6"/>
              </a:rPr>
              <a:t>第二に  </a:t>
            </a:r>
            <a:r>
              <a:rPr sz="1200" spc="-155" dirty="0">
                <a:solidFill>
                  <a:srgbClr val="231F20"/>
                </a:solidFill>
                <a:latin typeface="A-OTF Ryumin Pr5 M-KL"/>
                <a:cs typeface="A-OTF Ryumin Pr5 M-KL"/>
              </a:rPr>
              <a:t>怒ってくれる、叱ってくれる先輩を持つ事</a:t>
            </a:r>
            <a:endParaRPr sz="1200">
              <a:latin typeface="A-OTF Ryumin Pr5 M-KL"/>
              <a:cs typeface="A-OTF Ryumin Pr5 M-KL"/>
            </a:endParaRPr>
          </a:p>
        </p:txBody>
      </p:sp>
      <p:sp>
        <p:nvSpPr>
          <p:cNvPr id="15" name="object 15"/>
          <p:cNvSpPr txBox="1"/>
          <p:nvPr/>
        </p:nvSpPr>
        <p:spPr>
          <a:xfrm>
            <a:off x="1329555" y="2951250"/>
            <a:ext cx="3806825" cy="482600"/>
          </a:xfrm>
          <a:prstGeom prst="rect">
            <a:avLst/>
          </a:prstGeom>
        </p:spPr>
        <p:txBody>
          <a:bodyPr vert="horz" wrap="square" lIns="0" tIns="12700" rIns="0" bIns="0" rtlCol="0">
            <a:spAutoFit/>
          </a:bodyPr>
          <a:lstStyle/>
          <a:p>
            <a:pPr marL="12700" marR="5080">
              <a:lnSpc>
                <a:spcPct val="125000"/>
              </a:lnSpc>
              <a:spcBef>
                <a:spcPts val="100"/>
              </a:spcBef>
            </a:pPr>
            <a:r>
              <a:rPr sz="1200" spc="-140" dirty="0">
                <a:solidFill>
                  <a:srgbClr val="231F20"/>
                </a:solidFill>
                <a:latin typeface="A-OTF Ryumin Pr5 M-KL"/>
                <a:cs typeface="A-OTF Ryumin Pr5 M-KL"/>
              </a:rPr>
              <a:t>ぶれたり、生意気になったりして、思い違いが出て来た時に</a:t>
            </a:r>
            <a:r>
              <a:rPr sz="1200" spc="-130" dirty="0">
                <a:solidFill>
                  <a:srgbClr val="231F20"/>
                </a:solidFill>
                <a:latin typeface="A-OTF Ryumin Pr5 M-KL"/>
                <a:cs typeface="A-OTF Ryumin Pr5 M-KL"/>
              </a:rPr>
              <a:t>叱ってくれる人を持つ。</a:t>
            </a:r>
            <a:endParaRPr sz="1200">
              <a:latin typeface="A-OTF Ryumin Pr5 M-KL"/>
              <a:cs typeface="A-OTF Ryumin Pr5 M-KL"/>
            </a:endParaRPr>
          </a:p>
        </p:txBody>
      </p:sp>
      <p:sp>
        <p:nvSpPr>
          <p:cNvPr id="16" name="object 16"/>
          <p:cNvSpPr/>
          <p:nvPr/>
        </p:nvSpPr>
        <p:spPr>
          <a:xfrm>
            <a:off x="719999" y="3885760"/>
            <a:ext cx="515620" cy="0"/>
          </a:xfrm>
          <a:custGeom>
            <a:avLst/>
            <a:gdLst/>
            <a:ahLst/>
            <a:cxnLst/>
            <a:rect l="l" t="t" r="r" b="b"/>
            <a:pathLst>
              <a:path w="515619">
                <a:moveTo>
                  <a:pt x="0" y="0"/>
                </a:moveTo>
                <a:lnTo>
                  <a:pt x="515073" y="0"/>
                </a:lnTo>
              </a:path>
            </a:pathLst>
          </a:custGeom>
          <a:ln w="12700">
            <a:solidFill>
              <a:srgbClr val="ED1C24"/>
            </a:solidFill>
          </a:ln>
        </p:spPr>
        <p:txBody>
          <a:bodyPr wrap="square" lIns="0" tIns="0" rIns="0" bIns="0" rtlCol="0"/>
          <a:lstStyle/>
          <a:p>
            <a:endParaRPr/>
          </a:p>
        </p:txBody>
      </p:sp>
      <p:sp>
        <p:nvSpPr>
          <p:cNvPr id="17" name="object 17"/>
          <p:cNvSpPr txBox="1"/>
          <p:nvPr/>
        </p:nvSpPr>
        <p:spPr>
          <a:xfrm>
            <a:off x="707306" y="3662293"/>
            <a:ext cx="2386330" cy="208279"/>
          </a:xfrm>
          <a:prstGeom prst="rect">
            <a:avLst/>
          </a:prstGeom>
        </p:spPr>
        <p:txBody>
          <a:bodyPr vert="horz" wrap="square" lIns="0" tIns="12700" rIns="0" bIns="0" rtlCol="0">
            <a:spAutoFit/>
          </a:bodyPr>
          <a:lstStyle/>
          <a:p>
            <a:pPr marL="12700">
              <a:lnSpc>
                <a:spcPct val="100000"/>
              </a:lnSpc>
              <a:spcBef>
                <a:spcPts val="100"/>
              </a:spcBef>
            </a:pPr>
            <a:r>
              <a:rPr sz="1800" b="1" spc="142" baseline="2314" dirty="0">
                <a:solidFill>
                  <a:srgbClr val="231F20"/>
                </a:solidFill>
                <a:latin typeface="Hiragino Kaku Gothic Std W6"/>
                <a:cs typeface="Hiragino Kaku Gothic Std W6"/>
              </a:rPr>
              <a:t>第三に  </a:t>
            </a:r>
            <a:r>
              <a:rPr sz="1200" spc="-80" dirty="0">
                <a:solidFill>
                  <a:srgbClr val="231F20"/>
                </a:solidFill>
                <a:latin typeface="A-OTF Ryumin Pr5 M-KL"/>
                <a:cs typeface="A-OTF Ryumin Pr5 M-KL"/>
              </a:rPr>
              <a:t>品性を高め合う友を持つ事</a:t>
            </a:r>
            <a:endParaRPr sz="1200">
              <a:latin typeface="A-OTF Ryumin Pr5 M-KL"/>
              <a:cs typeface="A-OTF Ryumin Pr5 M-KL"/>
            </a:endParaRPr>
          </a:p>
        </p:txBody>
      </p:sp>
      <p:sp>
        <p:nvSpPr>
          <p:cNvPr id="18" name="object 18"/>
          <p:cNvSpPr txBox="1"/>
          <p:nvPr/>
        </p:nvSpPr>
        <p:spPr>
          <a:xfrm>
            <a:off x="1329555" y="3845173"/>
            <a:ext cx="3815079" cy="939800"/>
          </a:xfrm>
          <a:prstGeom prst="rect">
            <a:avLst/>
          </a:prstGeom>
        </p:spPr>
        <p:txBody>
          <a:bodyPr vert="horz" wrap="square" lIns="0" tIns="12700" rIns="0" bIns="0" rtlCol="0">
            <a:spAutoFit/>
          </a:bodyPr>
          <a:lstStyle/>
          <a:p>
            <a:pPr marL="12700" marR="5080">
              <a:lnSpc>
                <a:spcPct val="125000"/>
              </a:lnSpc>
              <a:spcBef>
                <a:spcPts val="100"/>
              </a:spcBef>
            </a:pPr>
            <a:r>
              <a:rPr sz="1200" spc="-125" dirty="0">
                <a:solidFill>
                  <a:srgbClr val="231F20"/>
                </a:solidFill>
                <a:latin typeface="A-OTF Ryumin Pr5 M-KL"/>
                <a:cs typeface="A-OTF Ryumin Pr5 M-KL"/>
              </a:rPr>
              <a:t>ある意味での次元を高く持っていて、そして高い次元を理解</a:t>
            </a:r>
            <a:r>
              <a:rPr sz="1200" spc="-145" dirty="0">
                <a:solidFill>
                  <a:srgbClr val="231F20"/>
                </a:solidFill>
                <a:latin typeface="A-OTF Ryumin Pr5 M-KL"/>
                <a:cs typeface="A-OTF Ryumin Pr5 M-KL"/>
              </a:rPr>
              <a:t>し登り、そして下の人を持ち上げる作業をする。</a:t>
            </a:r>
            <a:endParaRPr sz="1200">
              <a:latin typeface="A-OTF Ryumin Pr5 M-KL"/>
              <a:cs typeface="A-OTF Ryumin Pr5 M-KL"/>
            </a:endParaRPr>
          </a:p>
          <a:p>
            <a:pPr marL="12700" marR="12065">
              <a:lnSpc>
                <a:spcPct val="125000"/>
              </a:lnSpc>
            </a:pPr>
            <a:r>
              <a:rPr sz="1200" spc="-135" dirty="0">
                <a:solidFill>
                  <a:srgbClr val="231F20"/>
                </a:solidFill>
                <a:latin typeface="A-OTF Ryumin Pr5 M-KL"/>
                <a:cs typeface="A-OTF Ryumin Pr5 M-KL"/>
              </a:rPr>
              <a:t>ある程度の地位になったり、人を使ったりしていく場合にはある程度の品性、次元、生きていく位置を高める事が必要。</a:t>
            </a:r>
            <a:endParaRPr sz="1200">
              <a:latin typeface="A-OTF Ryumin Pr5 M-KL"/>
              <a:cs typeface="A-OTF Ryumin Pr5 M-KL"/>
            </a:endParaRPr>
          </a:p>
        </p:txBody>
      </p:sp>
      <p:sp>
        <p:nvSpPr>
          <p:cNvPr id="19" name="object 19"/>
          <p:cNvSpPr/>
          <p:nvPr/>
        </p:nvSpPr>
        <p:spPr>
          <a:xfrm>
            <a:off x="719999" y="5243226"/>
            <a:ext cx="515620" cy="0"/>
          </a:xfrm>
          <a:custGeom>
            <a:avLst/>
            <a:gdLst/>
            <a:ahLst/>
            <a:cxnLst/>
            <a:rect l="l" t="t" r="r" b="b"/>
            <a:pathLst>
              <a:path w="515619">
                <a:moveTo>
                  <a:pt x="0" y="0"/>
                </a:moveTo>
                <a:lnTo>
                  <a:pt x="515073" y="0"/>
                </a:lnTo>
              </a:path>
            </a:pathLst>
          </a:custGeom>
          <a:ln w="12700">
            <a:solidFill>
              <a:srgbClr val="ED1C24"/>
            </a:solidFill>
          </a:ln>
        </p:spPr>
        <p:txBody>
          <a:bodyPr wrap="square" lIns="0" tIns="0" rIns="0" bIns="0" rtlCol="0"/>
          <a:lstStyle/>
          <a:p>
            <a:endParaRPr/>
          </a:p>
        </p:txBody>
      </p:sp>
      <p:sp>
        <p:nvSpPr>
          <p:cNvPr id="20" name="object 20"/>
          <p:cNvSpPr txBox="1"/>
          <p:nvPr/>
        </p:nvSpPr>
        <p:spPr>
          <a:xfrm>
            <a:off x="707306" y="5019767"/>
            <a:ext cx="3647440" cy="208279"/>
          </a:xfrm>
          <a:prstGeom prst="rect">
            <a:avLst/>
          </a:prstGeom>
        </p:spPr>
        <p:txBody>
          <a:bodyPr vert="horz" wrap="square" lIns="0" tIns="12700" rIns="0" bIns="0" rtlCol="0">
            <a:spAutoFit/>
          </a:bodyPr>
          <a:lstStyle/>
          <a:p>
            <a:pPr marL="12700">
              <a:lnSpc>
                <a:spcPct val="100000"/>
              </a:lnSpc>
              <a:spcBef>
                <a:spcPts val="100"/>
              </a:spcBef>
            </a:pPr>
            <a:r>
              <a:rPr sz="1800" b="1" spc="345" baseline="2314" dirty="0">
                <a:solidFill>
                  <a:srgbClr val="231F20"/>
                </a:solidFill>
                <a:latin typeface="Hiragino Kaku Gothic Std W6"/>
                <a:cs typeface="Hiragino Kaku Gothic Std W6"/>
              </a:rPr>
              <a:t>最後に </a:t>
            </a:r>
            <a:r>
              <a:rPr sz="1200" spc="-105" dirty="0">
                <a:solidFill>
                  <a:srgbClr val="231F20"/>
                </a:solidFill>
                <a:latin typeface="A-OTF Ryumin Pr5 M-KL"/>
                <a:cs typeface="A-OTF Ryumin Pr5 M-KL"/>
              </a:rPr>
              <a:t>自分より優れた後輩を持つ事⇒輩出している。</a:t>
            </a:r>
            <a:endParaRPr sz="1200">
              <a:latin typeface="A-OTF Ryumin Pr5 M-KL"/>
              <a:cs typeface="A-OTF Ryumin Pr5 M-KL"/>
            </a:endParaRPr>
          </a:p>
        </p:txBody>
      </p:sp>
      <p:sp>
        <p:nvSpPr>
          <p:cNvPr id="21" name="object 21"/>
          <p:cNvSpPr txBox="1"/>
          <p:nvPr/>
        </p:nvSpPr>
        <p:spPr>
          <a:xfrm>
            <a:off x="1329555" y="5202647"/>
            <a:ext cx="3590925" cy="482600"/>
          </a:xfrm>
          <a:prstGeom prst="rect">
            <a:avLst/>
          </a:prstGeom>
        </p:spPr>
        <p:txBody>
          <a:bodyPr vert="horz" wrap="square" lIns="0" tIns="58419" rIns="0" bIns="0" rtlCol="0">
            <a:spAutoFit/>
          </a:bodyPr>
          <a:lstStyle/>
          <a:p>
            <a:pPr marL="12700">
              <a:lnSpc>
                <a:spcPct val="100000"/>
              </a:lnSpc>
              <a:spcBef>
                <a:spcPts val="459"/>
              </a:spcBef>
            </a:pPr>
            <a:r>
              <a:rPr sz="1200" spc="-90" dirty="0">
                <a:solidFill>
                  <a:srgbClr val="231F20"/>
                </a:solidFill>
                <a:latin typeface="A-OTF Ryumin Pr5 M-KL"/>
                <a:cs typeface="A-OTF Ryumin Pr5 M-KL"/>
              </a:rPr>
              <a:t>(自分より優れた部下を持つ事)</a:t>
            </a:r>
            <a:endParaRPr sz="1200">
              <a:latin typeface="A-OTF Ryumin Pr5 M-KL"/>
              <a:cs typeface="A-OTF Ryumin Pr5 M-KL"/>
            </a:endParaRPr>
          </a:p>
          <a:p>
            <a:pPr marL="12700">
              <a:lnSpc>
                <a:spcPct val="100000"/>
              </a:lnSpc>
              <a:spcBef>
                <a:spcPts val="359"/>
              </a:spcBef>
            </a:pPr>
            <a:r>
              <a:rPr sz="1200" spc="-110" dirty="0">
                <a:solidFill>
                  <a:srgbClr val="231F20"/>
                </a:solidFill>
                <a:latin typeface="A-OTF Ryumin Pr5 M-KL"/>
                <a:cs typeface="A-OTF Ryumin Pr5 M-KL"/>
              </a:rPr>
              <a:t>自分のポジションを譲る事で良い意味で活性化される。</a:t>
            </a:r>
            <a:endParaRPr sz="1200">
              <a:latin typeface="A-OTF Ryumin Pr5 M-KL"/>
              <a:cs typeface="A-OTF Ryumin Pr5 M-KL"/>
            </a:endParaRPr>
          </a:p>
        </p:txBody>
      </p:sp>
      <p:grpSp>
        <p:nvGrpSpPr>
          <p:cNvPr id="22" name="object 22"/>
          <p:cNvGrpSpPr/>
          <p:nvPr/>
        </p:nvGrpSpPr>
        <p:grpSpPr>
          <a:xfrm>
            <a:off x="6301515" y="1268564"/>
            <a:ext cx="351155" cy="137160"/>
            <a:chOff x="6301515" y="1268564"/>
            <a:chExt cx="351155" cy="137160"/>
          </a:xfrm>
        </p:grpSpPr>
        <p:pic>
          <p:nvPicPr>
            <p:cNvPr id="23" name="object 23"/>
            <p:cNvPicPr/>
            <p:nvPr/>
          </p:nvPicPr>
          <p:blipFill>
            <a:blip r:embed="rId3" cstate="print"/>
            <a:stretch>
              <a:fillRect/>
            </a:stretch>
          </p:blipFill>
          <p:spPr>
            <a:xfrm>
              <a:off x="6301515" y="1268564"/>
              <a:ext cx="219411" cy="136626"/>
            </a:xfrm>
            <a:prstGeom prst="rect">
              <a:avLst/>
            </a:prstGeom>
          </p:spPr>
        </p:pic>
        <p:pic>
          <p:nvPicPr>
            <p:cNvPr id="24" name="object 24"/>
            <p:cNvPicPr/>
            <p:nvPr/>
          </p:nvPicPr>
          <p:blipFill>
            <a:blip r:embed="rId4" cstate="print"/>
            <a:stretch>
              <a:fillRect/>
            </a:stretch>
          </p:blipFill>
          <p:spPr>
            <a:xfrm>
              <a:off x="6545098" y="1268564"/>
              <a:ext cx="107264" cy="136626"/>
            </a:xfrm>
            <a:prstGeom prst="rect">
              <a:avLst/>
            </a:prstGeom>
          </p:spPr>
        </p:pic>
      </p:grpSp>
      <p:sp>
        <p:nvSpPr>
          <p:cNvPr id="25" name="object 25"/>
          <p:cNvSpPr/>
          <p:nvPr/>
        </p:nvSpPr>
        <p:spPr>
          <a:xfrm>
            <a:off x="6775539" y="1316062"/>
            <a:ext cx="99060" cy="41910"/>
          </a:xfrm>
          <a:custGeom>
            <a:avLst/>
            <a:gdLst/>
            <a:ahLst/>
            <a:cxnLst/>
            <a:rect l="l" t="t" r="r" b="b"/>
            <a:pathLst>
              <a:path w="99059" h="41909">
                <a:moveTo>
                  <a:pt x="98907" y="28105"/>
                </a:moveTo>
                <a:lnTo>
                  <a:pt x="0" y="28105"/>
                </a:lnTo>
                <a:lnTo>
                  <a:pt x="0" y="41795"/>
                </a:lnTo>
                <a:lnTo>
                  <a:pt x="98907" y="41795"/>
                </a:lnTo>
                <a:lnTo>
                  <a:pt x="98907" y="28105"/>
                </a:lnTo>
                <a:close/>
              </a:path>
              <a:path w="99059" h="41909">
                <a:moveTo>
                  <a:pt x="98907" y="0"/>
                </a:moveTo>
                <a:lnTo>
                  <a:pt x="0" y="0"/>
                </a:lnTo>
                <a:lnTo>
                  <a:pt x="0" y="13512"/>
                </a:lnTo>
                <a:lnTo>
                  <a:pt x="98907" y="13512"/>
                </a:lnTo>
                <a:lnTo>
                  <a:pt x="98907" y="0"/>
                </a:lnTo>
                <a:close/>
              </a:path>
            </a:pathLst>
          </a:custGeom>
          <a:solidFill>
            <a:srgbClr val="ED1C24"/>
          </a:solidFill>
        </p:spPr>
        <p:txBody>
          <a:bodyPr wrap="square" lIns="0" tIns="0" rIns="0" bIns="0" rtlCol="0"/>
          <a:lstStyle/>
          <a:p>
            <a:endParaRPr/>
          </a:p>
        </p:txBody>
      </p:sp>
      <p:pic>
        <p:nvPicPr>
          <p:cNvPr id="26" name="object 26"/>
          <p:cNvPicPr/>
          <p:nvPr/>
        </p:nvPicPr>
        <p:blipFill>
          <a:blip r:embed="rId5" cstate="print"/>
          <a:stretch>
            <a:fillRect/>
          </a:stretch>
        </p:blipFill>
        <p:spPr>
          <a:xfrm>
            <a:off x="7011644" y="1259486"/>
            <a:ext cx="110299" cy="149440"/>
          </a:xfrm>
          <a:prstGeom prst="rect">
            <a:avLst/>
          </a:prstGeom>
        </p:spPr>
      </p:pic>
      <p:grpSp>
        <p:nvGrpSpPr>
          <p:cNvPr id="27" name="object 27"/>
          <p:cNvGrpSpPr/>
          <p:nvPr/>
        </p:nvGrpSpPr>
        <p:grpSpPr>
          <a:xfrm>
            <a:off x="7177394" y="1273007"/>
            <a:ext cx="467359" cy="127000"/>
            <a:chOff x="7177394" y="1273007"/>
            <a:chExt cx="467359" cy="127000"/>
          </a:xfrm>
        </p:grpSpPr>
        <p:pic>
          <p:nvPicPr>
            <p:cNvPr id="28" name="object 28"/>
            <p:cNvPicPr/>
            <p:nvPr/>
          </p:nvPicPr>
          <p:blipFill>
            <a:blip r:embed="rId6" cstate="print"/>
            <a:stretch>
              <a:fillRect/>
            </a:stretch>
          </p:blipFill>
          <p:spPr>
            <a:xfrm>
              <a:off x="7177394" y="1282622"/>
              <a:ext cx="119545" cy="103174"/>
            </a:xfrm>
            <a:prstGeom prst="rect">
              <a:avLst/>
            </a:prstGeom>
          </p:spPr>
        </p:pic>
        <p:sp>
          <p:nvSpPr>
            <p:cNvPr id="29" name="object 29"/>
            <p:cNvSpPr/>
            <p:nvPr/>
          </p:nvSpPr>
          <p:spPr>
            <a:xfrm>
              <a:off x="7334887" y="1311791"/>
              <a:ext cx="139700" cy="34925"/>
            </a:xfrm>
            <a:custGeom>
              <a:avLst/>
              <a:gdLst/>
              <a:ahLst/>
              <a:cxnLst/>
              <a:rect l="l" t="t" r="r" b="b"/>
              <a:pathLst>
                <a:path w="139700" h="34925">
                  <a:moveTo>
                    <a:pt x="3733" y="0"/>
                  </a:moveTo>
                  <a:lnTo>
                    <a:pt x="0" y="7645"/>
                  </a:lnTo>
                  <a:lnTo>
                    <a:pt x="0" y="11747"/>
                  </a:lnTo>
                  <a:lnTo>
                    <a:pt x="1791" y="19125"/>
                  </a:lnTo>
                  <a:lnTo>
                    <a:pt x="6184" y="26528"/>
                  </a:lnTo>
                  <a:lnTo>
                    <a:pt x="11712" y="32233"/>
                  </a:lnTo>
                  <a:lnTo>
                    <a:pt x="16903" y="34518"/>
                  </a:lnTo>
                  <a:lnTo>
                    <a:pt x="17970" y="34518"/>
                  </a:lnTo>
                  <a:lnTo>
                    <a:pt x="23317" y="33083"/>
                  </a:lnTo>
                  <a:lnTo>
                    <a:pt x="36075" y="31019"/>
                  </a:lnTo>
                  <a:lnTo>
                    <a:pt x="52154" y="29771"/>
                  </a:lnTo>
                  <a:lnTo>
                    <a:pt x="73113" y="28994"/>
                  </a:lnTo>
                  <a:lnTo>
                    <a:pt x="110041" y="29294"/>
                  </a:lnTo>
                  <a:lnTo>
                    <a:pt x="125069" y="30060"/>
                  </a:lnTo>
                  <a:lnTo>
                    <a:pt x="128092" y="30060"/>
                  </a:lnTo>
                  <a:lnTo>
                    <a:pt x="134848" y="30060"/>
                  </a:lnTo>
                  <a:lnTo>
                    <a:pt x="139471" y="27393"/>
                  </a:lnTo>
                  <a:lnTo>
                    <a:pt x="139471" y="13703"/>
                  </a:lnTo>
                  <a:lnTo>
                    <a:pt x="124536" y="10680"/>
                  </a:lnTo>
                  <a:lnTo>
                    <a:pt x="116166" y="10680"/>
                  </a:lnTo>
                  <a:lnTo>
                    <a:pt x="111544" y="11912"/>
                  </a:lnTo>
                  <a:lnTo>
                    <a:pt x="110299" y="12446"/>
                  </a:lnTo>
                  <a:lnTo>
                    <a:pt x="97930" y="13384"/>
                  </a:lnTo>
                  <a:lnTo>
                    <a:pt x="74053" y="14050"/>
                  </a:lnTo>
                  <a:lnTo>
                    <a:pt x="32740" y="14579"/>
                  </a:lnTo>
                  <a:lnTo>
                    <a:pt x="20628" y="14253"/>
                  </a:lnTo>
                  <a:lnTo>
                    <a:pt x="12969" y="12495"/>
                  </a:lnTo>
                  <a:lnTo>
                    <a:pt x="7944" y="8134"/>
                  </a:lnTo>
                  <a:lnTo>
                    <a:pt x="3733" y="0"/>
                  </a:lnTo>
                  <a:close/>
                </a:path>
              </a:pathLst>
            </a:custGeom>
            <a:solidFill>
              <a:srgbClr val="ED1C24"/>
            </a:solidFill>
          </p:spPr>
          <p:txBody>
            <a:bodyPr wrap="square" lIns="0" tIns="0" rIns="0" bIns="0" rtlCol="0"/>
            <a:lstStyle/>
            <a:p>
              <a:endParaRPr/>
            </a:p>
          </p:txBody>
        </p:sp>
        <p:pic>
          <p:nvPicPr>
            <p:cNvPr id="30" name="object 30"/>
            <p:cNvPicPr/>
            <p:nvPr/>
          </p:nvPicPr>
          <p:blipFill>
            <a:blip r:embed="rId7" cstate="print"/>
            <a:stretch>
              <a:fillRect/>
            </a:stretch>
          </p:blipFill>
          <p:spPr>
            <a:xfrm>
              <a:off x="7494326" y="1273007"/>
              <a:ext cx="150152" cy="126834"/>
            </a:xfrm>
            <a:prstGeom prst="rect">
              <a:avLst/>
            </a:prstGeom>
          </p:spPr>
        </p:pic>
      </p:grpSp>
      <p:sp>
        <p:nvSpPr>
          <p:cNvPr id="31" name="object 31"/>
          <p:cNvSpPr/>
          <p:nvPr/>
        </p:nvSpPr>
        <p:spPr>
          <a:xfrm>
            <a:off x="7772972" y="1316062"/>
            <a:ext cx="99060" cy="41910"/>
          </a:xfrm>
          <a:custGeom>
            <a:avLst/>
            <a:gdLst/>
            <a:ahLst/>
            <a:cxnLst/>
            <a:rect l="l" t="t" r="r" b="b"/>
            <a:pathLst>
              <a:path w="99059" h="41909">
                <a:moveTo>
                  <a:pt x="98907" y="28105"/>
                </a:moveTo>
                <a:lnTo>
                  <a:pt x="0" y="28105"/>
                </a:lnTo>
                <a:lnTo>
                  <a:pt x="0" y="41795"/>
                </a:lnTo>
                <a:lnTo>
                  <a:pt x="98907" y="41795"/>
                </a:lnTo>
                <a:lnTo>
                  <a:pt x="98907" y="28105"/>
                </a:lnTo>
                <a:close/>
              </a:path>
              <a:path w="99059" h="41909">
                <a:moveTo>
                  <a:pt x="98907" y="0"/>
                </a:moveTo>
                <a:lnTo>
                  <a:pt x="0" y="0"/>
                </a:lnTo>
                <a:lnTo>
                  <a:pt x="0" y="13512"/>
                </a:lnTo>
                <a:lnTo>
                  <a:pt x="98907" y="13512"/>
                </a:lnTo>
                <a:lnTo>
                  <a:pt x="98907" y="0"/>
                </a:lnTo>
                <a:close/>
              </a:path>
            </a:pathLst>
          </a:custGeom>
          <a:solidFill>
            <a:srgbClr val="ED1C24"/>
          </a:solidFill>
        </p:spPr>
        <p:txBody>
          <a:bodyPr wrap="square" lIns="0" tIns="0" rIns="0" bIns="0" rtlCol="0"/>
          <a:lstStyle/>
          <a:p>
            <a:endParaRPr/>
          </a:p>
        </p:txBody>
      </p:sp>
      <p:pic>
        <p:nvPicPr>
          <p:cNvPr id="32" name="object 32"/>
          <p:cNvPicPr/>
          <p:nvPr/>
        </p:nvPicPr>
        <p:blipFill>
          <a:blip r:embed="rId8" cstate="print"/>
          <a:stretch>
            <a:fillRect/>
          </a:stretch>
        </p:blipFill>
        <p:spPr>
          <a:xfrm>
            <a:off x="7996092" y="1248097"/>
            <a:ext cx="1944777" cy="172212"/>
          </a:xfrm>
          <a:prstGeom prst="rect">
            <a:avLst/>
          </a:prstGeom>
        </p:spPr>
      </p:pic>
      <p:pic>
        <p:nvPicPr>
          <p:cNvPr id="33" name="object 33"/>
          <p:cNvPicPr/>
          <p:nvPr/>
        </p:nvPicPr>
        <p:blipFill>
          <a:blip r:embed="rId9" cstate="print"/>
          <a:stretch>
            <a:fillRect/>
          </a:stretch>
        </p:blipFill>
        <p:spPr>
          <a:xfrm>
            <a:off x="6308985" y="1568624"/>
            <a:ext cx="3565734" cy="165087"/>
          </a:xfrm>
          <a:prstGeom prst="rect">
            <a:avLst/>
          </a:prstGeom>
        </p:spPr>
      </p:pic>
      <p:sp>
        <p:nvSpPr>
          <p:cNvPr id="34" name="object 34"/>
          <p:cNvSpPr/>
          <p:nvPr/>
        </p:nvSpPr>
        <p:spPr>
          <a:xfrm>
            <a:off x="719999" y="1911878"/>
            <a:ext cx="9252585" cy="0"/>
          </a:xfrm>
          <a:custGeom>
            <a:avLst/>
            <a:gdLst/>
            <a:ahLst/>
            <a:cxnLst/>
            <a:rect l="l" t="t" r="r" b="b"/>
            <a:pathLst>
              <a:path w="9252585">
                <a:moveTo>
                  <a:pt x="0" y="0"/>
                </a:moveTo>
                <a:lnTo>
                  <a:pt x="9252000" y="0"/>
                </a:lnTo>
              </a:path>
            </a:pathLst>
          </a:custGeom>
          <a:ln w="12700">
            <a:solidFill>
              <a:srgbClr val="ED1C24"/>
            </a:solidFill>
          </a:ln>
        </p:spPr>
        <p:txBody>
          <a:bodyPr wrap="square" lIns="0" tIns="0" rIns="0" bIns="0" rtlCol="0"/>
          <a:lstStyle/>
          <a:p>
            <a:endParaRPr/>
          </a:p>
        </p:txBody>
      </p:sp>
      <p:sp>
        <p:nvSpPr>
          <p:cNvPr id="35" name="object 35"/>
          <p:cNvSpPr/>
          <p:nvPr/>
        </p:nvSpPr>
        <p:spPr>
          <a:xfrm>
            <a:off x="719999" y="5806545"/>
            <a:ext cx="4394200" cy="0"/>
          </a:xfrm>
          <a:custGeom>
            <a:avLst/>
            <a:gdLst/>
            <a:ahLst/>
            <a:cxnLst/>
            <a:rect l="l" t="t" r="r" b="b"/>
            <a:pathLst>
              <a:path w="4394200">
                <a:moveTo>
                  <a:pt x="0" y="0"/>
                </a:moveTo>
                <a:lnTo>
                  <a:pt x="4393869" y="0"/>
                </a:lnTo>
              </a:path>
            </a:pathLst>
          </a:custGeom>
          <a:ln w="12700">
            <a:solidFill>
              <a:srgbClr val="58595B"/>
            </a:solidFill>
          </a:ln>
        </p:spPr>
        <p:txBody>
          <a:bodyPr wrap="square" lIns="0" tIns="0" rIns="0" bIns="0" rtlCol="0"/>
          <a:lstStyle/>
          <a:p>
            <a:endParaRPr/>
          </a:p>
        </p:txBody>
      </p:sp>
      <p:sp>
        <p:nvSpPr>
          <p:cNvPr id="36" name="object 36"/>
          <p:cNvSpPr txBox="1"/>
          <p:nvPr/>
        </p:nvSpPr>
        <p:spPr>
          <a:xfrm>
            <a:off x="630764" y="5829377"/>
            <a:ext cx="4572635" cy="1168400"/>
          </a:xfrm>
          <a:prstGeom prst="rect">
            <a:avLst/>
          </a:prstGeom>
        </p:spPr>
        <p:txBody>
          <a:bodyPr vert="horz" wrap="square" lIns="0" tIns="12700" rIns="0" bIns="0" rtlCol="0">
            <a:spAutoFit/>
          </a:bodyPr>
          <a:lstStyle/>
          <a:p>
            <a:pPr marL="88900" marR="5080">
              <a:lnSpc>
                <a:spcPct val="125000"/>
              </a:lnSpc>
              <a:spcBef>
                <a:spcPts val="100"/>
              </a:spcBef>
            </a:pPr>
            <a:r>
              <a:rPr sz="1200" spc="-10" dirty="0">
                <a:solidFill>
                  <a:srgbClr val="231F20"/>
                </a:solidFill>
                <a:latin typeface="A-OTF Ryumin Pr5 M-KL"/>
                <a:cs typeface="A-OTF Ryumin Pr5 M-KL"/>
              </a:rPr>
              <a:t>以上のことが含まれたものが</a:t>
            </a:r>
            <a:r>
              <a:rPr sz="1200" spc="80" dirty="0">
                <a:solidFill>
                  <a:srgbClr val="231F20"/>
                </a:solidFill>
                <a:latin typeface="A-OTF Ryumin Pr5 M-KL"/>
                <a:cs typeface="A-OTF Ryumin Pr5 M-KL"/>
              </a:rPr>
              <a:t>SPC</a:t>
            </a:r>
            <a:r>
              <a:rPr sz="1200" spc="-50" dirty="0">
                <a:solidFill>
                  <a:srgbClr val="231F20"/>
                </a:solidFill>
                <a:latin typeface="A-OTF Ryumin Pr5 M-KL"/>
                <a:cs typeface="A-OTF Ryumin Pr5 M-KL"/>
              </a:rPr>
              <a:t>であり定例会であり、我々の目</a:t>
            </a:r>
            <a:r>
              <a:rPr sz="1200" spc="-110" dirty="0">
                <a:solidFill>
                  <a:srgbClr val="231F20"/>
                </a:solidFill>
                <a:latin typeface="A-OTF Ryumin Pr5 M-KL"/>
                <a:cs typeface="A-OTF Ryumin Pr5 M-KL"/>
              </a:rPr>
              <a:t>的・目標を一度心がけたら、しっかり目的に向かって獲ようとする。</a:t>
            </a:r>
            <a:r>
              <a:rPr sz="1200" spc="-90" dirty="0">
                <a:solidFill>
                  <a:srgbClr val="231F20"/>
                </a:solidFill>
                <a:latin typeface="A-OTF Ryumin Pr5 M-KL"/>
                <a:cs typeface="A-OTF Ryumin Pr5 M-KL"/>
              </a:rPr>
              <a:t>何があっても目を離さずに、最後は自分のものにする「しつこさ</a:t>
            </a:r>
            <a:r>
              <a:rPr sz="1200" spc="-434" dirty="0">
                <a:solidFill>
                  <a:srgbClr val="231F20"/>
                </a:solidFill>
                <a:latin typeface="A-OTF Ryumin Pr5 M-KL"/>
                <a:cs typeface="A-OTF Ryumin Pr5 M-KL"/>
              </a:rPr>
              <a:t>」・</a:t>
            </a:r>
            <a:endParaRPr sz="1200">
              <a:latin typeface="A-OTF Ryumin Pr5 M-KL"/>
              <a:cs typeface="A-OTF Ryumin Pr5 M-KL"/>
            </a:endParaRPr>
          </a:p>
          <a:p>
            <a:pPr marL="12700">
              <a:lnSpc>
                <a:spcPct val="100000"/>
              </a:lnSpc>
              <a:spcBef>
                <a:spcPts val="359"/>
              </a:spcBef>
            </a:pPr>
            <a:r>
              <a:rPr sz="1200" spc="-70" dirty="0">
                <a:solidFill>
                  <a:srgbClr val="231F20"/>
                </a:solidFill>
                <a:latin typeface="A-OTF Ryumin Pr5 M-KL"/>
                <a:cs typeface="A-OTF Ryumin Pr5 M-KL"/>
              </a:rPr>
              <a:t>「ねばっこさ」を定例会議は教えている。</a:t>
            </a:r>
            <a:endParaRPr sz="1200">
              <a:latin typeface="A-OTF Ryumin Pr5 M-KL"/>
              <a:cs typeface="A-OTF Ryumin Pr5 M-KL"/>
            </a:endParaRPr>
          </a:p>
          <a:p>
            <a:pPr marL="88900">
              <a:lnSpc>
                <a:spcPct val="100000"/>
              </a:lnSpc>
              <a:spcBef>
                <a:spcPts val="359"/>
              </a:spcBef>
            </a:pPr>
            <a:r>
              <a:rPr sz="1200" spc="-85" dirty="0">
                <a:solidFill>
                  <a:srgbClr val="231F20"/>
                </a:solidFill>
                <a:latin typeface="A-OTF Ryumin Pr5 M-KL"/>
                <a:cs typeface="A-OTF Ryumin Pr5 M-KL"/>
              </a:rPr>
              <a:t>成功した人は、しつこさ一流のものを持っている。</a:t>
            </a:r>
            <a:endParaRPr sz="1200">
              <a:latin typeface="A-OTF Ryumin Pr5 M-KL"/>
              <a:cs typeface="A-OTF Ryumin Pr5 M-KL"/>
            </a:endParaRPr>
          </a:p>
        </p:txBody>
      </p:sp>
      <p:sp>
        <p:nvSpPr>
          <p:cNvPr id="37" name="object 37"/>
          <p:cNvSpPr/>
          <p:nvPr/>
        </p:nvSpPr>
        <p:spPr>
          <a:xfrm>
            <a:off x="6039784" y="2406831"/>
            <a:ext cx="3572510" cy="0"/>
          </a:xfrm>
          <a:custGeom>
            <a:avLst/>
            <a:gdLst/>
            <a:ahLst/>
            <a:cxnLst/>
            <a:rect l="l" t="t" r="r" b="b"/>
            <a:pathLst>
              <a:path w="3572509">
                <a:moveTo>
                  <a:pt x="0" y="0"/>
                </a:moveTo>
                <a:lnTo>
                  <a:pt x="3572217" y="0"/>
                </a:lnTo>
              </a:path>
            </a:pathLst>
          </a:custGeom>
          <a:ln w="12700">
            <a:solidFill>
              <a:srgbClr val="ED1C24"/>
            </a:solidFill>
          </a:ln>
        </p:spPr>
        <p:txBody>
          <a:bodyPr wrap="square" lIns="0" tIns="0" rIns="0" bIns="0" rtlCol="0"/>
          <a:lstStyle/>
          <a:p>
            <a:endParaRPr/>
          </a:p>
        </p:txBody>
      </p:sp>
      <p:sp>
        <p:nvSpPr>
          <p:cNvPr id="38" name="object 38"/>
          <p:cNvSpPr txBox="1"/>
          <p:nvPr/>
        </p:nvSpPr>
        <p:spPr>
          <a:xfrm>
            <a:off x="6035216" y="2147287"/>
            <a:ext cx="864235" cy="208279"/>
          </a:xfrm>
          <a:prstGeom prst="rect">
            <a:avLst/>
          </a:prstGeom>
        </p:spPr>
        <p:txBody>
          <a:bodyPr vert="horz" wrap="square" lIns="0" tIns="12700" rIns="0" bIns="0" rtlCol="0">
            <a:spAutoFit/>
          </a:bodyPr>
          <a:lstStyle/>
          <a:p>
            <a:pPr marL="12700">
              <a:lnSpc>
                <a:spcPct val="100000"/>
              </a:lnSpc>
              <a:spcBef>
                <a:spcPts val="100"/>
              </a:spcBef>
            </a:pPr>
            <a:r>
              <a:rPr sz="1200" b="1" spc="-350" dirty="0">
                <a:solidFill>
                  <a:srgbClr val="231F20"/>
                </a:solidFill>
                <a:latin typeface="A-OTF Ryumin Pr5 B-KL"/>
                <a:cs typeface="A-OTF Ryumin Pr5 B-KL"/>
              </a:rPr>
              <a:t>組織とは・・・</a:t>
            </a:r>
            <a:endParaRPr sz="1200">
              <a:latin typeface="A-OTF Ryumin Pr5 B-KL"/>
              <a:cs typeface="A-OTF Ryumin Pr5 B-KL"/>
            </a:endParaRPr>
          </a:p>
        </p:txBody>
      </p:sp>
      <p:sp>
        <p:nvSpPr>
          <p:cNvPr id="39" name="object 39"/>
          <p:cNvSpPr txBox="1"/>
          <p:nvPr/>
        </p:nvSpPr>
        <p:spPr>
          <a:xfrm>
            <a:off x="6027085" y="2406533"/>
            <a:ext cx="3618865" cy="838200"/>
          </a:xfrm>
          <a:prstGeom prst="rect">
            <a:avLst/>
          </a:prstGeom>
        </p:spPr>
        <p:txBody>
          <a:bodyPr vert="horz" wrap="square" lIns="0" tIns="12700" rIns="0" bIns="0" rtlCol="0">
            <a:spAutoFit/>
          </a:bodyPr>
          <a:lstStyle/>
          <a:p>
            <a:pPr marL="12700" marR="5080">
              <a:lnSpc>
                <a:spcPct val="133300"/>
              </a:lnSpc>
              <a:spcBef>
                <a:spcPts val="100"/>
              </a:spcBef>
            </a:pPr>
            <a:r>
              <a:rPr sz="1000" spc="-110" dirty="0">
                <a:solidFill>
                  <a:srgbClr val="231F20"/>
                </a:solidFill>
                <a:latin typeface="A-OTF Ryumin Pr5 R-KL"/>
                <a:cs typeface="A-OTF Ryumin Pr5 R-KL"/>
              </a:rPr>
              <a:t>目に見えてない物を見える様な形で文面化したものが理念である。</a:t>
            </a:r>
            <a:r>
              <a:rPr sz="1000" spc="-120" dirty="0">
                <a:solidFill>
                  <a:srgbClr val="231F20"/>
                </a:solidFill>
                <a:latin typeface="A-OTF Ryumin Pr5 R-KL"/>
                <a:cs typeface="A-OTF Ryumin Pr5 R-KL"/>
              </a:rPr>
              <a:t>織り込まれ、組み込まれているもの。</a:t>
            </a:r>
            <a:endParaRPr sz="1000">
              <a:latin typeface="A-OTF Ryumin Pr5 R-KL"/>
              <a:cs typeface="A-OTF Ryumin Pr5 R-KL"/>
            </a:endParaRPr>
          </a:p>
          <a:p>
            <a:pPr marL="12700" marR="259079">
              <a:lnSpc>
                <a:spcPct val="133300"/>
              </a:lnSpc>
            </a:pPr>
            <a:r>
              <a:rPr sz="1000" spc="-110" dirty="0">
                <a:solidFill>
                  <a:srgbClr val="231F20"/>
                </a:solidFill>
                <a:latin typeface="A-OTF Ryumin Pr5 R-KL"/>
                <a:cs typeface="A-OTF Ryumin Pr5 R-KL"/>
              </a:rPr>
              <a:t>目に見えないものも理念に基づいて人間形成が成されていく。</a:t>
            </a:r>
            <a:r>
              <a:rPr sz="1000" spc="-40" dirty="0">
                <a:solidFill>
                  <a:srgbClr val="231F20"/>
                </a:solidFill>
                <a:latin typeface="A-OTF Ryumin Pr5 R-KL"/>
                <a:cs typeface="A-OTF Ryumin Pr5 R-KL"/>
              </a:rPr>
              <a:t>人間形成  ⇒  窮地に追い込まれた時に人間形成が出来る。</a:t>
            </a:r>
            <a:endParaRPr sz="1000">
              <a:latin typeface="A-OTF Ryumin Pr5 R-KL"/>
              <a:cs typeface="A-OTF Ryumin Pr5 R-KL"/>
            </a:endParaRPr>
          </a:p>
        </p:txBody>
      </p:sp>
      <p:sp>
        <p:nvSpPr>
          <p:cNvPr id="40" name="object 40"/>
          <p:cNvSpPr/>
          <p:nvPr/>
        </p:nvSpPr>
        <p:spPr>
          <a:xfrm>
            <a:off x="6039784" y="4032778"/>
            <a:ext cx="3572510" cy="0"/>
          </a:xfrm>
          <a:custGeom>
            <a:avLst/>
            <a:gdLst/>
            <a:ahLst/>
            <a:cxnLst/>
            <a:rect l="l" t="t" r="r" b="b"/>
            <a:pathLst>
              <a:path w="3572509">
                <a:moveTo>
                  <a:pt x="0" y="0"/>
                </a:moveTo>
                <a:lnTo>
                  <a:pt x="3572217" y="0"/>
                </a:lnTo>
              </a:path>
            </a:pathLst>
          </a:custGeom>
          <a:ln w="12700">
            <a:solidFill>
              <a:srgbClr val="ED1C24"/>
            </a:solidFill>
          </a:ln>
        </p:spPr>
        <p:txBody>
          <a:bodyPr wrap="square" lIns="0" tIns="0" rIns="0" bIns="0" rtlCol="0"/>
          <a:lstStyle/>
          <a:p>
            <a:endParaRPr/>
          </a:p>
        </p:txBody>
      </p:sp>
      <p:sp>
        <p:nvSpPr>
          <p:cNvPr id="41" name="object 41"/>
          <p:cNvSpPr txBox="1"/>
          <p:nvPr/>
        </p:nvSpPr>
        <p:spPr>
          <a:xfrm>
            <a:off x="6035216" y="3773234"/>
            <a:ext cx="856615" cy="208279"/>
          </a:xfrm>
          <a:prstGeom prst="rect">
            <a:avLst/>
          </a:prstGeom>
        </p:spPr>
        <p:txBody>
          <a:bodyPr vert="horz" wrap="square" lIns="0" tIns="12700" rIns="0" bIns="0" rtlCol="0">
            <a:spAutoFit/>
          </a:bodyPr>
          <a:lstStyle/>
          <a:p>
            <a:pPr marL="12700">
              <a:lnSpc>
                <a:spcPct val="100000"/>
              </a:lnSpc>
              <a:spcBef>
                <a:spcPts val="100"/>
              </a:spcBef>
            </a:pPr>
            <a:r>
              <a:rPr sz="1200" b="1" spc="-350" dirty="0">
                <a:solidFill>
                  <a:srgbClr val="231F20"/>
                </a:solidFill>
                <a:latin typeface="A-OTF Ryumin Pr5 B-KL"/>
                <a:cs typeface="A-OTF Ryumin Pr5 B-KL"/>
              </a:rPr>
              <a:t>理念とは・・・</a:t>
            </a:r>
            <a:endParaRPr sz="1200">
              <a:latin typeface="A-OTF Ryumin Pr5 B-KL"/>
              <a:cs typeface="A-OTF Ryumin Pr5 B-KL"/>
            </a:endParaRPr>
          </a:p>
        </p:txBody>
      </p:sp>
      <p:sp>
        <p:nvSpPr>
          <p:cNvPr id="43" name="object 43"/>
          <p:cNvSpPr txBox="1">
            <a:spLocks noGrp="1"/>
          </p:cNvSpPr>
          <p:nvPr>
            <p:ph type="sldNum" sz="quarter" idx="7"/>
          </p:nvPr>
        </p:nvSpPr>
        <p:spPr>
          <a:prstGeom prst="rect">
            <a:avLst/>
          </a:prstGeom>
        </p:spPr>
        <p:txBody>
          <a:bodyPr vert="horz" wrap="square" lIns="0" tIns="34925" rIns="0" bIns="0" rtlCol="0">
            <a:spAutoFit/>
          </a:bodyPr>
          <a:lstStyle/>
          <a:p>
            <a:pPr marL="37465">
              <a:lnSpc>
                <a:spcPct val="100000"/>
              </a:lnSpc>
              <a:spcBef>
                <a:spcPts val="275"/>
              </a:spcBef>
            </a:pPr>
            <a:r>
              <a:rPr spc="-25" dirty="0"/>
              <a:t>22</a:t>
            </a:r>
          </a:p>
        </p:txBody>
      </p:sp>
      <p:sp>
        <p:nvSpPr>
          <p:cNvPr id="42" name="object 42"/>
          <p:cNvSpPr txBox="1"/>
          <p:nvPr/>
        </p:nvSpPr>
        <p:spPr>
          <a:xfrm>
            <a:off x="6027085" y="4032480"/>
            <a:ext cx="3100705" cy="635000"/>
          </a:xfrm>
          <a:prstGeom prst="rect">
            <a:avLst/>
          </a:prstGeom>
        </p:spPr>
        <p:txBody>
          <a:bodyPr vert="horz" wrap="square" lIns="0" tIns="12700" rIns="0" bIns="0" rtlCol="0">
            <a:spAutoFit/>
          </a:bodyPr>
          <a:lstStyle/>
          <a:p>
            <a:pPr marL="12700" marR="5080">
              <a:lnSpc>
                <a:spcPct val="133300"/>
              </a:lnSpc>
              <a:spcBef>
                <a:spcPts val="100"/>
              </a:spcBef>
            </a:pPr>
            <a:r>
              <a:rPr sz="1000" spc="-105" dirty="0">
                <a:solidFill>
                  <a:srgbClr val="231F20"/>
                </a:solidFill>
                <a:latin typeface="A-OTF Ryumin Pr5 R-KL"/>
                <a:cs typeface="A-OTF Ryumin Pr5 R-KL"/>
              </a:rPr>
              <a:t>イメージとして社長の思いが伝わる社長の理想とする姿。</a:t>
            </a:r>
            <a:r>
              <a:rPr sz="1000" spc="-60" dirty="0">
                <a:solidFill>
                  <a:srgbClr val="231F20"/>
                </a:solidFill>
                <a:latin typeface="A-OTF Ryumin Pr5 R-KL"/>
                <a:cs typeface="A-OTF Ryumin Pr5 R-KL"/>
              </a:rPr>
              <a:t>問題があった時に戻る場所。</a:t>
            </a:r>
            <a:endParaRPr sz="1000">
              <a:latin typeface="A-OTF Ryumin Pr5 R-KL"/>
              <a:cs typeface="A-OTF Ryumin Pr5 R-KL"/>
            </a:endParaRPr>
          </a:p>
          <a:p>
            <a:pPr marL="12700">
              <a:lnSpc>
                <a:spcPct val="100000"/>
              </a:lnSpc>
              <a:spcBef>
                <a:spcPts val="400"/>
              </a:spcBef>
            </a:pPr>
            <a:r>
              <a:rPr sz="1000" spc="-110" dirty="0">
                <a:solidFill>
                  <a:srgbClr val="231F20"/>
                </a:solidFill>
                <a:latin typeface="A-OTF Ryumin Pr5 R-KL"/>
                <a:cs typeface="A-OTF Ryumin Pr5 R-KL"/>
              </a:rPr>
              <a:t>会社のパーソナリティー。</a:t>
            </a:r>
            <a:endParaRPr sz="1000">
              <a:latin typeface="A-OTF Ryumin Pr5 R-KL"/>
              <a:cs typeface="A-OTF Ryumin Pr5 R-K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302" y="3778540"/>
            <a:ext cx="4636770" cy="208279"/>
          </a:xfrm>
          <a:prstGeom prst="rect">
            <a:avLst/>
          </a:prstGeom>
        </p:spPr>
        <p:txBody>
          <a:bodyPr vert="horz" wrap="square" lIns="0" tIns="12700" rIns="0" bIns="0" rtlCol="0">
            <a:spAutoFit/>
          </a:bodyPr>
          <a:lstStyle/>
          <a:p>
            <a:pPr marL="12700">
              <a:lnSpc>
                <a:spcPct val="100000"/>
              </a:lnSpc>
              <a:spcBef>
                <a:spcPts val="100"/>
              </a:spcBef>
            </a:pPr>
            <a:r>
              <a:rPr sz="1200" spc="-85" dirty="0">
                <a:solidFill>
                  <a:srgbClr val="231F20"/>
                </a:solidFill>
                <a:latin typeface="Hiragino Kaku Gothic Std W3"/>
                <a:cs typeface="Hiragino Kaku Gothic Std W3"/>
              </a:rPr>
              <a:t>小さな責任を取れるようになると、大きな責任も取れるようになり、</a:t>
            </a:r>
            <a:endParaRPr sz="1200">
              <a:latin typeface="Hiragino Kaku Gothic Std W3"/>
              <a:cs typeface="Hiragino Kaku Gothic Std W3"/>
            </a:endParaRPr>
          </a:p>
        </p:txBody>
      </p:sp>
      <p:sp>
        <p:nvSpPr>
          <p:cNvPr id="3" name="object 3"/>
          <p:cNvSpPr txBox="1"/>
          <p:nvPr/>
        </p:nvSpPr>
        <p:spPr>
          <a:xfrm>
            <a:off x="1000979" y="3961420"/>
            <a:ext cx="4087495" cy="534035"/>
          </a:xfrm>
          <a:prstGeom prst="rect">
            <a:avLst/>
          </a:prstGeom>
        </p:spPr>
        <p:txBody>
          <a:bodyPr vert="horz" wrap="square" lIns="0" tIns="12700" rIns="0" bIns="0" rtlCol="0">
            <a:spAutoFit/>
          </a:bodyPr>
          <a:lstStyle/>
          <a:p>
            <a:pPr marL="1240155" marR="5080" indent="-1228090">
              <a:lnSpc>
                <a:spcPct val="138900"/>
              </a:lnSpc>
              <a:spcBef>
                <a:spcPts val="100"/>
              </a:spcBef>
            </a:pPr>
            <a:r>
              <a:rPr sz="1200" spc="-100" dirty="0">
                <a:solidFill>
                  <a:srgbClr val="231F20"/>
                </a:solidFill>
                <a:latin typeface="Hiragino Kaku Gothic Std W3"/>
                <a:cs typeface="Hiragino Kaku Gothic Std W3"/>
              </a:rPr>
              <a:t>小さな責任を与えられ、その事を認めていくかと、いうことで</a:t>
            </a:r>
            <a:r>
              <a:rPr sz="1200" spc="-30" dirty="0">
                <a:solidFill>
                  <a:srgbClr val="231F20"/>
                </a:solidFill>
                <a:latin typeface="Hiragino Kaku Gothic Std W3"/>
                <a:cs typeface="Hiragino Kaku Gothic Std W3"/>
              </a:rPr>
              <a:t>多店舗化が進んでいく。</a:t>
            </a:r>
            <a:endParaRPr sz="1200">
              <a:latin typeface="Hiragino Kaku Gothic Std W3"/>
              <a:cs typeface="Hiragino Kaku Gothic Std W3"/>
            </a:endParaRPr>
          </a:p>
        </p:txBody>
      </p:sp>
      <p:sp>
        <p:nvSpPr>
          <p:cNvPr id="4" name="object 4"/>
          <p:cNvSpPr txBox="1"/>
          <p:nvPr/>
        </p:nvSpPr>
        <p:spPr>
          <a:xfrm>
            <a:off x="5571406" y="1317420"/>
            <a:ext cx="4533265" cy="1295400"/>
          </a:xfrm>
          <a:prstGeom prst="rect">
            <a:avLst/>
          </a:prstGeom>
        </p:spPr>
        <p:txBody>
          <a:bodyPr vert="horz" wrap="square" lIns="0" tIns="12700" rIns="0" bIns="0" rtlCol="0">
            <a:spAutoFit/>
          </a:bodyPr>
          <a:lstStyle/>
          <a:p>
            <a:pPr marL="12700" marR="160655">
              <a:lnSpc>
                <a:spcPct val="151500"/>
              </a:lnSpc>
              <a:spcBef>
                <a:spcPts val="100"/>
              </a:spcBef>
            </a:pPr>
            <a:r>
              <a:rPr sz="1100" spc="-100" dirty="0">
                <a:solidFill>
                  <a:srgbClr val="231F20"/>
                </a:solidFill>
                <a:latin typeface="A-OTF Ryumin Pr5 M-KL"/>
                <a:cs typeface="A-OTF Ryumin Pr5 M-KL"/>
              </a:rPr>
              <a:t>自分が大変な時に相手の荷物を持ってあげる、これが</a:t>
            </a:r>
            <a:r>
              <a:rPr sz="1100" spc="-10" dirty="0">
                <a:solidFill>
                  <a:srgbClr val="231F20"/>
                </a:solidFill>
                <a:latin typeface="A-OTF Ryumin Pr5 M-KL"/>
                <a:cs typeface="A-OTF Ryumin Pr5 M-KL"/>
              </a:rPr>
              <a:t>SPC</a:t>
            </a:r>
            <a:r>
              <a:rPr sz="1100" spc="-75" dirty="0">
                <a:solidFill>
                  <a:srgbClr val="231F20"/>
                </a:solidFill>
                <a:latin typeface="A-OTF Ryumin Pr5 M-KL"/>
                <a:cs typeface="A-OTF Ryumin Pr5 M-KL"/>
              </a:rPr>
              <a:t>の風土であり、</a:t>
            </a:r>
            <a:r>
              <a:rPr sz="1100" spc="-50" dirty="0">
                <a:solidFill>
                  <a:srgbClr val="231F20"/>
                </a:solidFill>
                <a:latin typeface="A-OTF Ryumin Pr5 M-KL"/>
                <a:cs typeface="A-OTF Ryumin Pr5 M-KL"/>
              </a:rPr>
              <a:t> </a:t>
            </a:r>
            <a:r>
              <a:rPr sz="1100" spc="-20" dirty="0">
                <a:solidFill>
                  <a:srgbClr val="231F20"/>
                </a:solidFill>
                <a:latin typeface="A-OTF Ryumin Pr5 M-KL"/>
                <a:cs typeface="A-OTF Ryumin Pr5 M-KL"/>
              </a:rPr>
              <a:t>SPC</a:t>
            </a:r>
            <a:r>
              <a:rPr sz="1100" spc="-120" dirty="0">
                <a:solidFill>
                  <a:srgbClr val="231F20"/>
                </a:solidFill>
                <a:latin typeface="A-OTF Ryumin Pr5 M-KL"/>
                <a:cs typeface="A-OTF Ryumin Pr5 M-KL"/>
              </a:rPr>
              <a:t>に入って、理念とは基本軌道というものを、</a:t>
            </a:r>
            <a:endParaRPr sz="1100">
              <a:latin typeface="A-OTF Ryumin Pr5 M-KL"/>
              <a:cs typeface="A-OTF Ryumin Pr5 M-KL"/>
            </a:endParaRPr>
          </a:p>
          <a:p>
            <a:pPr marL="12700" marR="5080">
              <a:lnSpc>
                <a:spcPct val="151500"/>
              </a:lnSpc>
            </a:pPr>
            <a:r>
              <a:rPr sz="1100" spc="-160" dirty="0">
                <a:solidFill>
                  <a:srgbClr val="231F20"/>
                </a:solidFill>
                <a:latin typeface="A-OTF Ryumin Pr5 M-KL"/>
                <a:cs typeface="A-OTF Ryumin Pr5 M-KL"/>
              </a:rPr>
              <a:t>組織という仲間の中で、生かさせて頂くというならば、身をもってやって行事。</a:t>
            </a:r>
            <a:r>
              <a:rPr sz="1100" spc="-140" dirty="0">
                <a:solidFill>
                  <a:srgbClr val="231F20"/>
                </a:solidFill>
                <a:latin typeface="A-OTF Ryumin Pr5 M-KL"/>
                <a:cs typeface="A-OTF Ryumin Pr5 M-KL"/>
              </a:rPr>
              <a:t>チャンスは皆に平等であり、後にも、先にもその時しかない。</a:t>
            </a:r>
            <a:endParaRPr sz="1100">
              <a:latin typeface="A-OTF Ryumin Pr5 M-KL"/>
              <a:cs typeface="A-OTF Ryumin Pr5 M-KL"/>
            </a:endParaRPr>
          </a:p>
          <a:p>
            <a:pPr marL="12700">
              <a:lnSpc>
                <a:spcPct val="100000"/>
              </a:lnSpc>
              <a:spcBef>
                <a:spcPts val="680"/>
              </a:spcBef>
            </a:pPr>
            <a:r>
              <a:rPr sz="1100" spc="-20" dirty="0">
                <a:solidFill>
                  <a:srgbClr val="231F20"/>
                </a:solidFill>
                <a:latin typeface="A-OTF Ryumin Pr5 M-KL"/>
                <a:cs typeface="A-OTF Ryumin Pr5 M-KL"/>
              </a:rPr>
              <a:t>SPC</a:t>
            </a:r>
            <a:r>
              <a:rPr sz="1100" spc="-55" dirty="0">
                <a:solidFill>
                  <a:srgbClr val="231F20"/>
                </a:solidFill>
                <a:latin typeface="A-OTF Ryumin Pr5 M-KL"/>
                <a:cs typeface="A-OTF Ryumin Pr5 M-KL"/>
              </a:rPr>
              <a:t>には発酵作用がある。</a:t>
            </a:r>
            <a:endParaRPr sz="1100">
              <a:latin typeface="A-OTF Ryumin Pr5 M-KL"/>
              <a:cs typeface="A-OTF Ryumin Pr5 M-KL"/>
            </a:endParaRPr>
          </a:p>
        </p:txBody>
      </p:sp>
      <p:sp>
        <p:nvSpPr>
          <p:cNvPr id="5" name="object 5"/>
          <p:cNvSpPr txBox="1"/>
          <p:nvPr/>
        </p:nvSpPr>
        <p:spPr>
          <a:xfrm>
            <a:off x="977662" y="1190640"/>
            <a:ext cx="4210050" cy="2542540"/>
          </a:xfrm>
          <a:prstGeom prst="rect">
            <a:avLst/>
          </a:prstGeom>
        </p:spPr>
        <p:txBody>
          <a:bodyPr vert="horz" wrap="square" lIns="0" tIns="60325" rIns="0" bIns="0" rtlCol="0">
            <a:spAutoFit/>
          </a:bodyPr>
          <a:lstStyle/>
          <a:p>
            <a:pPr marR="67945" algn="ctr">
              <a:lnSpc>
                <a:spcPct val="100000"/>
              </a:lnSpc>
              <a:spcBef>
                <a:spcPts val="475"/>
              </a:spcBef>
            </a:pPr>
            <a:r>
              <a:rPr sz="1200" dirty="0">
                <a:solidFill>
                  <a:srgbClr val="231F20"/>
                </a:solidFill>
                <a:latin typeface="Hiragino Kaku Gothic Std W3"/>
                <a:cs typeface="Hiragino Kaku Gothic Std W3"/>
              </a:rPr>
              <a:t>SPC</a:t>
            </a:r>
            <a:r>
              <a:rPr sz="1200" spc="-35" dirty="0">
                <a:solidFill>
                  <a:srgbClr val="231F20"/>
                </a:solidFill>
                <a:latin typeface="Hiragino Kaku Gothic Std W3"/>
                <a:cs typeface="Hiragino Kaku Gothic Std W3"/>
              </a:rPr>
              <a:t>に入会すると経営者が</a:t>
            </a:r>
            <a:endParaRPr sz="1200">
              <a:latin typeface="Hiragino Kaku Gothic Std W3"/>
              <a:cs typeface="Hiragino Kaku Gothic Std W3"/>
            </a:endParaRPr>
          </a:p>
          <a:p>
            <a:pPr marR="67945" algn="ctr">
              <a:lnSpc>
                <a:spcPct val="100000"/>
              </a:lnSpc>
              <a:spcBef>
                <a:spcPts val="380"/>
              </a:spcBef>
            </a:pPr>
            <a:r>
              <a:rPr sz="1200" spc="-50" dirty="0">
                <a:solidFill>
                  <a:srgbClr val="ED1C24"/>
                </a:solidFill>
                <a:latin typeface="Kozuka Gothic Pr6N R"/>
                <a:cs typeface="Kozuka Gothic Pr6N R"/>
              </a:rPr>
              <a:t>⬇</a:t>
            </a:r>
            <a:endParaRPr sz="1200">
              <a:latin typeface="Kozuka Gothic Pr6N R"/>
              <a:cs typeface="Kozuka Gothic Pr6N R"/>
            </a:endParaRPr>
          </a:p>
          <a:p>
            <a:pPr marL="12700">
              <a:lnSpc>
                <a:spcPct val="100000"/>
              </a:lnSpc>
              <a:spcBef>
                <a:spcPts val="740"/>
              </a:spcBef>
            </a:pPr>
            <a:r>
              <a:rPr sz="1200" spc="-80" dirty="0">
                <a:solidFill>
                  <a:srgbClr val="231F20"/>
                </a:solidFill>
                <a:latin typeface="Hiragino Kaku Gothic Std W3"/>
                <a:cs typeface="Hiragino Kaku Gothic Std W3"/>
              </a:rPr>
              <a:t>定例会議に出るようになる</a:t>
            </a:r>
            <a:r>
              <a:rPr sz="1200" spc="60" dirty="0">
                <a:solidFill>
                  <a:srgbClr val="231F20"/>
                </a:solidFill>
                <a:latin typeface="Hiragino Kaku Gothic Std W3"/>
                <a:cs typeface="Hiragino Kaku Gothic Std W3"/>
              </a:rPr>
              <a:t>（</a:t>
            </a:r>
            <a:r>
              <a:rPr sz="1200" spc="-30" dirty="0">
                <a:solidFill>
                  <a:srgbClr val="231F20"/>
                </a:solidFill>
                <a:latin typeface="Hiragino Kaku Gothic Std W3"/>
                <a:cs typeface="Hiragino Kaku Gothic Std W3"/>
              </a:rPr>
              <a:t>会議は定休日以外に行っている</a:t>
            </a:r>
            <a:r>
              <a:rPr sz="1200" spc="-50" dirty="0">
                <a:solidFill>
                  <a:srgbClr val="231F20"/>
                </a:solidFill>
                <a:latin typeface="Hiragino Kaku Gothic Std W3"/>
                <a:cs typeface="Hiragino Kaku Gothic Std W3"/>
              </a:rPr>
              <a:t>）</a:t>
            </a:r>
            <a:endParaRPr sz="1200">
              <a:latin typeface="Hiragino Kaku Gothic Std W3"/>
              <a:cs typeface="Hiragino Kaku Gothic Std W3"/>
            </a:endParaRPr>
          </a:p>
          <a:p>
            <a:pPr marR="67945" algn="ctr">
              <a:lnSpc>
                <a:spcPct val="100000"/>
              </a:lnSpc>
              <a:spcBef>
                <a:spcPts val="560"/>
              </a:spcBef>
            </a:pPr>
            <a:r>
              <a:rPr sz="1200" spc="-40" dirty="0">
                <a:solidFill>
                  <a:srgbClr val="231F20"/>
                </a:solidFill>
                <a:latin typeface="Hiragino Kaku Gothic Std W3"/>
                <a:cs typeface="Hiragino Kaku Gothic Std W3"/>
              </a:rPr>
              <a:t>⇒店を空けるので気になる</a:t>
            </a:r>
            <a:endParaRPr sz="1200">
              <a:latin typeface="Hiragino Kaku Gothic Std W3"/>
              <a:cs typeface="Hiragino Kaku Gothic Std W3"/>
            </a:endParaRPr>
          </a:p>
          <a:p>
            <a:pPr marR="67945" algn="ctr">
              <a:lnSpc>
                <a:spcPct val="100000"/>
              </a:lnSpc>
              <a:spcBef>
                <a:spcPts val="430"/>
              </a:spcBef>
            </a:pPr>
            <a:r>
              <a:rPr sz="1200" spc="-50" dirty="0">
                <a:solidFill>
                  <a:srgbClr val="ED1C24"/>
                </a:solidFill>
                <a:latin typeface="Kozuka Gothic Pr6N R"/>
                <a:cs typeface="Kozuka Gothic Pr6N R"/>
              </a:rPr>
              <a:t>⬇</a:t>
            </a:r>
            <a:endParaRPr sz="1200">
              <a:latin typeface="Kozuka Gothic Pr6N R"/>
              <a:cs typeface="Kozuka Gothic Pr6N R"/>
            </a:endParaRPr>
          </a:p>
          <a:p>
            <a:pPr marL="49530">
              <a:lnSpc>
                <a:spcPct val="100000"/>
              </a:lnSpc>
              <a:spcBef>
                <a:spcPts val="690"/>
              </a:spcBef>
            </a:pPr>
            <a:r>
              <a:rPr sz="1200" spc="-65" dirty="0">
                <a:solidFill>
                  <a:srgbClr val="231F20"/>
                </a:solidFill>
                <a:latin typeface="Hiragino Kaku Gothic Std W3"/>
                <a:cs typeface="Hiragino Kaku Gothic Std W3"/>
              </a:rPr>
              <a:t>お店の中に役割を与えていく⇒四班システム⇒責任者を作る</a:t>
            </a:r>
            <a:endParaRPr sz="1200">
              <a:latin typeface="Hiragino Kaku Gothic Std W3"/>
              <a:cs typeface="Hiragino Kaku Gothic Std W3"/>
            </a:endParaRPr>
          </a:p>
          <a:p>
            <a:pPr marR="67945" algn="ctr">
              <a:lnSpc>
                <a:spcPct val="100000"/>
              </a:lnSpc>
              <a:spcBef>
                <a:spcPts val="565"/>
              </a:spcBef>
            </a:pPr>
            <a:r>
              <a:rPr sz="1200" spc="-50" dirty="0">
                <a:solidFill>
                  <a:srgbClr val="ED1C24"/>
                </a:solidFill>
                <a:latin typeface="Kozuka Gothic Pr6N R"/>
                <a:cs typeface="Kozuka Gothic Pr6N R"/>
              </a:rPr>
              <a:t>⬇</a:t>
            </a:r>
            <a:endParaRPr sz="1200">
              <a:latin typeface="Kozuka Gothic Pr6N R"/>
              <a:cs typeface="Kozuka Gothic Pr6N R"/>
            </a:endParaRPr>
          </a:p>
          <a:p>
            <a:pPr marR="67945" algn="ctr">
              <a:lnSpc>
                <a:spcPct val="100000"/>
              </a:lnSpc>
              <a:spcBef>
                <a:spcPts val="555"/>
              </a:spcBef>
            </a:pPr>
            <a:r>
              <a:rPr sz="1200" spc="-35" dirty="0">
                <a:solidFill>
                  <a:srgbClr val="231F20"/>
                </a:solidFill>
                <a:latin typeface="Hiragino Kaku Gothic Std W3"/>
                <a:cs typeface="Hiragino Kaku Gothic Std W3"/>
              </a:rPr>
              <a:t>社員は謙虚な経営者の気持ちに期待に添いたいと思う</a:t>
            </a:r>
            <a:endParaRPr sz="1200">
              <a:latin typeface="Hiragino Kaku Gothic Std W3"/>
              <a:cs typeface="Hiragino Kaku Gothic Std W3"/>
            </a:endParaRPr>
          </a:p>
          <a:p>
            <a:pPr marR="67945" algn="ctr">
              <a:lnSpc>
                <a:spcPct val="100000"/>
              </a:lnSpc>
              <a:spcBef>
                <a:spcPts val="615"/>
              </a:spcBef>
            </a:pPr>
            <a:r>
              <a:rPr sz="1200" spc="-50" dirty="0">
                <a:solidFill>
                  <a:srgbClr val="ED1C24"/>
                </a:solidFill>
                <a:latin typeface="Kozuka Gothic Pr6N R"/>
                <a:cs typeface="Kozuka Gothic Pr6N R"/>
              </a:rPr>
              <a:t>⬇</a:t>
            </a:r>
            <a:endParaRPr sz="1200">
              <a:latin typeface="Kozuka Gothic Pr6N R"/>
              <a:cs typeface="Kozuka Gothic Pr6N R"/>
            </a:endParaRPr>
          </a:p>
          <a:p>
            <a:pPr marR="67945" algn="ctr">
              <a:lnSpc>
                <a:spcPct val="100000"/>
              </a:lnSpc>
              <a:spcBef>
                <a:spcPts val="505"/>
              </a:spcBef>
            </a:pPr>
            <a:r>
              <a:rPr sz="1200" spc="-20" dirty="0">
                <a:solidFill>
                  <a:srgbClr val="231F20"/>
                </a:solidFill>
                <a:latin typeface="Hiragino Kaku Gothic Std W3"/>
                <a:cs typeface="Hiragino Kaku Gothic Std W3"/>
              </a:rPr>
              <a:t>責任が生まれる</a:t>
            </a:r>
            <a:endParaRPr sz="1200">
              <a:latin typeface="Hiragino Kaku Gothic Std W3"/>
              <a:cs typeface="Hiragino Kaku Gothic Std W3"/>
            </a:endParaRPr>
          </a:p>
        </p:txBody>
      </p:sp>
      <p:sp>
        <p:nvSpPr>
          <p:cNvPr id="6" name="object 6"/>
          <p:cNvSpPr txBox="1"/>
          <p:nvPr/>
        </p:nvSpPr>
        <p:spPr>
          <a:xfrm>
            <a:off x="1093181" y="4869572"/>
            <a:ext cx="3979545" cy="1549400"/>
          </a:xfrm>
          <a:prstGeom prst="rect">
            <a:avLst/>
          </a:prstGeom>
        </p:spPr>
        <p:txBody>
          <a:bodyPr vert="horz" wrap="square" lIns="0" tIns="12700" rIns="0" bIns="0" rtlCol="0">
            <a:spAutoFit/>
          </a:bodyPr>
          <a:lstStyle/>
          <a:p>
            <a:pPr marL="12700" marR="5080" algn="ctr">
              <a:lnSpc>
                <a:spcPct val="138900"/>
              </a:lnSpc>
              <a:spcBef>
                <a:spcPts val="100"/>
              </a:spcBef>
            </a:pPr>
            <a:r>
              <a:rPr sz="1200" spc="-50" dirty="0">
                <a:solidFill>
                  <a:srgbClr val="231F20"/>
                </a:solidFill>
                <a:latin typeface="Hiragino Kaku Gothic Std W3"/>
                <a:cs typeface="Hiragino Kaku Gothic Std W3"/>
              </a:rPr>
              <a:t>経営者は人に委ねる事がどれだけ出来るかで器が決まる。</a:t>
            </a:r>
            <a:r>
              <a:rPr sz="1200" spc="-35" dirty="0">
                <a:solidFill>
                  <a:srgbClr val="231F20"/>
                </a:solidFill>
                <a:latin typeface="Hiragino Kaku Gothic Std W3"/>
                <a:cs typeface="Hiragino Kaku Gothic Std W3"/>
              </a:rPr>
              <a:t>責任とは⇒白分自身に対する積極的な心の態度</a:t>
            </a:r>
            <a:endParaRPr sz="1200">
              <a:latin typeface="Hiragino Kaku Gothic Std W3"/>
              <a:cs typeface="Hiragino Kaku Gothic Std W3"/>
            </a:endParaRPr>
          </a:p>
          <a:p>
            <a:pPr marR="68580" algn="ctr">
              <a:lnSpc>
                <a:spcPct val="100000"/>
              </a:lnSpc>
              <a:spcBef>
                <a:spcPts val="560"/>
              </a:spcBef>
            </a:pPr>
            <a:r>
              <a:rPr sz="1200" spc="-50" dirty="0">
                <a:solidFill>
                  <a:srgbClr val="ED1C24"/>
                </a:solidFill>
                <a:latin typeface="Kozuka Gothic Pr6N R"/>
                <a:cs typeface="Kozuka Gothic Pr6N R"/>
              </a:rPr>
              <a:t>⬇</a:t>
            </a:r>
            <a:endParaRPr sz="1200">
              <a:latin typeface="Kozuka Gothic Pr6N R"/>
              <a:cs typeface="Kozuka Gothic Pr6N R"/>
            </a:endParaRPr>
          </a:p>
          <a:p>
            <a:pPr algn="ctr">
              <a:lnSpc>
                <a:spcPct val="100000"/>
              </a:lnSpc>
              <a:spcBef>
                <a:spcPts val="560"/>
              </a:spcBef>
            </a:pPr>
            <a:r>
              <a:rPr sz="1200" spc="-45" dirty="0">
                <a:solidFill>
                  <a:srgbClr val="231F20"/>
                </a:solidFill>
                <a:latin typeface="Hiragino Kaku Gothic Std W3"/>
                <a:cs typeface="Hiragino Kaku Gothic Std W3"/>
              </a:rPr>
              <a:t>自信が生まれるようになる。</a:t>
            </a:r>
            <a:endParaRPr sz="1200">
              <a:latin typeface="Hiragino Kaku Gothic Std W3"/>
              <a:cs typeface="Hiragino Kaku Gothic Std W3"/>
            </a:endParaRPr>
          </a:p>
          <a:p>
            <a:pPr marR="68580" algn="ctr">
              <a:lnSpc>
                <a:spcPct val="100000"/>
              </a:lnSpc>
              <a:spcBef>
                <a:spcPts val="509"/>
              </a:spcBef>
            </a:pPr>
            <a:r>
              <a:rPr sz="1200" spc="-50" dirty="0">
                <a:solidFill>
                  <a:srgbClr val="ED1C24"/>
                </a:solidFill>
                <a:latin typeface="Kozuka Gothic Pr6N R"/>
                <a:cs typeface="Kozuka Gothic Pr6N R"/>
              </a:rPr>
              <a:t>⬇</a:t>
            </a:r>
            <a:endParaRPr sz="1200">
              <a:latin typeface="Kozuka Gothic Pr6N R"/>
              <a:cs typeface="Kozuka Gothic Pr6N R"/>
            </a:endParaRPr>
          </a:p>
          <a:p>
            <a:pPr algn="ctr">
              <a:lnSpc>
                <a:spcPct val="100000"/>
              </a:lnSpc>
              <a:spcBef>
                <a:spcPts val="610"/>
              </a:spcBef>
            </a:pPr>
            <a:r>
              <a:rPr sz="1200" spc="-50" dirty="0">
                <a:solidFill>
                  <a:srgbClr val="231F20"/>
                </a:solidFill>
                <a:latin typeface="Hiragino Kaku Gothic Std W3"/>
                <a:cs typeface="Hiragino Kaku Gothic Std W3"/>
              </a:rPr>
              <a:t>その人(経営者)に魅力が出てくる。</a:t>
            </a:r>
            <a:endParaRPr sz="1200">
              <a:latin typeface="Hiragino Kaku Gothic Std W3"/>
              <a:cs typeface="Hiragino Kaku Gothic Std W3"/>
            </a:endParaRPr>
          </a:p>
        </p:txBody>
      </p:sp>
      <p:grpSp>
        <p:nvGrpSpPr>
          <p:cNvPr id="7" name="object 7"/>
          <p:cNvGrpSpPr/>
          <p:nvPr/>
        </p:nvGrpSpPr>
        <p:grpSpPr>
          <a:xfrm>
            <a:off x="713654" y="1052722"/>
            <a:ext cx="4678045" cy="5478145"/>
            <a:chOff x="713654" y="1052722"/>
            <a:chExt cx="4678045" cy="5478145"/>
          </a:xfrm>
        </p:grpSpPr>
        <p:sp>
          <p:nvSpPr>
            <p:cNvPr id="8" name="object 8"/>
            <p:cNvSpPr/>
            <p:nvPr/>
          </p:nvSpPr>
          <p:spPr>
            <a:xfrm>
              <a:off x="790933" y="4720738"/>
              <a:ext cx="4504690" cy="0"/>
            </a:xfrm>
            <a:custGeom>
              <a:avLst/>
              <a:gdLst/>
              <a:ahLst/>
              <a:cxnLst/>
              <a:rect l="l" t="t" r="r" b="b"/>
              <a:pathLst>
                <a:path w="4504690">
                  <a:moveTo>
                    <a:pt x="0" y="0"/>
                  </a:moveTo>
                  <a:lnTo>
                    <a:pt x="4504270" y="0"/>
                  </a:lnTo>
                </a:path>
              </a:pathLst>
            </a:custGeom>
            <a:ln w="6350">
              <a:solidFill>
                <a:srgbClr val="58595B"/>
              </a:solidFill>
            </a:ln>
          </p:spPr>
          <p:txBody>
            <a:bodyPr wrap="square" lIns="0" tIns="0" rIns="0" bIns="0" rtlCol="0"/>
            <a:lstStyle/>
            <a:p>
              <a:endParaRPr/>
            </a:p>
          </p:txBody>
        </p:sp>
        <p:sp>
          <p:nvSpPr>
            <p:cNvPr id="9" name="object 9"/>
            <p:cNvSpPr/>
            <p:nvPr/>
          </p:nvSpPr>
          <p:spPr>
            <a:xfrm>
              <a:off x="720004" y="1059072"/>
              <a:ext cx="4665345" cy="5465445"/>
            </a:xfrm>
            <a:custGeom>
              <a:avLst/>
              <a:gdLst/>
              <a:ahLst/>
              <a:cxnLst/>
              <a:rect l="l" t="t" r="r" b="b"/>
              <a:pathLst>
                <a:path w="4665345" h="5465445">
                  <a:moveTo>
                    <a:pt x="4557128" y="0"/>
                  </a:moveTo>
                  <a:lnTo>
                    <a:pt x="108000" y="0"/>
                  </a:lnTo>
                  <a:lnTo>
                    <a:pt x="65960" y="8486"/>
                  </a:lnTo>
                  <a:lnTo>
                    <a:pt x="31630" y="31630"/>
                  </a:lnTo>
                  <a:lnTo>
                    <a:pt x="8486" y="65960"/>
                  </a:lnTo>
                  <a:lnTo>
                    <a:pt x="0" y="108000"/>
                  </a:lnTo>
                  <a:lnTo>
                    <a:pt x="0" y="5357063"/>
                  </a:lnTo>
                  <a:lnTo>
                    <a:pt x="8486" y="5399103"/>
                  </a:lnTo>
                  <a:lnTo>
                    <a:pt x="31630" y="5433433"/>
                  </a:lnTo>
                  <a:lnTo>
                    <a:pt x="65960" y="5456577"/>
                  </a:lnTo>
                  <a:lnTo>
                    <a:pt x="108000" y="5465064"/>
                  </a:lnTo>
                  <a:lnTo>
                    <a:pt x="4557128" y="5465064"/>
                  </a:lnTo>
                  <a:lnTo>
                    <a:pt x="4599169" y="5456577"/>
                  </a:lnTo>
                  <a:lnTo>
                    <a:pt x="4633498" y="5433433"/>
                  </a:lnTo>
                  <a:lnTo>
                    <a:pt x="4656642" y="5399103"/>
                  </a:lnTo>
                  <a:lnTo>
                    <a:pt x="4665129" y="5357063"/>
                  </a:lnTo>
                  <a:lnTo>
                    <a:pt x="4665129" y="108000"/>
                  </a:lnTo>
                  <a:lnTo>
                    <a:pt x="4656642" y="65960"/>
                  </a:lnTo>
                  <a:lnTo>
                    <a:pt x="4633498" y="31630"/>
                  </a:lnTo>
                  <a:lnTo>
                    <a:pt x="4599169" y="8486"/>
                  </a:lnTo>
                  <a:lnTo>
                    <a:pt x="4557128" y="0"/>
                  </a:lnTo>
                  <a:close/>
                </a:path>
              </a:pathLst>
            </a:custGeom>
            <a:ln w="12700">
              <a:solidFill>
                <a:srgbClr val="ED1C24"/>
              </a:solidFill>
            </a:ln>
          </p:spPr>
          <p:txBody>
            <a:bodyPr wrap="square" lIns="0" tIns="0" rIns="0" bIns="0" rtlCol="0"/>
            <a:lstStyle/>
            <a:p>
              <a:endParaRPr/>
            </a:p>
          </p:txBody>
        </p:sp>
      </p:grpSp>
      <p:sp>
        <p:nvSpPr>
          <p:cNvPr id="10" name="object 10"/>
          <p:cNvSpPr txBox="1"/>
          <p:nvPr/>
        </p:nvSpPr>
        <p:spPr>
          <a:xfrm>
            <a:off x="5976038" y="2888507"/>
            <a:ext cx="3878579" cy="673735"/>
          </a:xfrm>
          <a:prstGeom prst="rect">
            <a:avLst/>
          </a:prstGeom>
        </p:spPr>
        <p:txBody>
          <a:bodyPr vert="horz" wrap="square" lIns="0" tIns="12700" rIns="0" bIns="0" rtlCol="0">
            <a:spAutoFit/>
          </a:bodyPr>
          <a:lstStyle/>
          <a:p>
            <a:pPr marL="12700" marR="5080" algn="ctr">
              <a:lnSpc>
                <a:spcPct val="118100"/>
              </a:lnSpc>
              <a:spcBef>
                <a:spcPts val="100"/>
              </a:spcBef>
            </a:pPr>
            <a:r>
              <a:rPr sz="1200" spc="-65" dirty="0">
                <a:solidFill>
                  <a:srgbClr val="231F20"/>
                </a:solidFill>
                <a:latin typeface="Hiragino Kaku Gothic Std W3"/>
                <a:cs typeface="Hiragino Kaku Gothic Std W3"/>
              </a:rPr>
              <a:t>発酵作用とは ⇒ 環境に身を置くことによって変化する。</a:t>
            </a:r>
            <a:r>
              <a:rPr sz="1200" spc="-50" dirty="0">
                <a:solidFill>
                  <a:srgbClr val="231F20"/>
                </a:solidFill>
                <a:latin typeface="Hiragino Kaku Gothic Std W3"/>
                <a:cs typeface="Hiragino Kaku Gothic Std W3"/>
              </a:rPr>
              <a:t>そのものは変わっても</a:t>
            </a:r>
            <a:endParaRPr sz="1200">
              <a:latin typeface="Hiragino Kaku Gothic Std W3"/>
              <a:cs typeface="Hiragino Kaku Gothic Std W3"/>
            </a:endParaRPr>
          </a:p>
          <a:p>
            <a:pPr marR="75565" algn="ctr">
              <a:lnSpc>
                <a:spcPct val="100000"/>
              </a:lnSpc>
              <a:spcBef>
                <a:spcPts val="260"/>
              </a:spcBef>
            </a:pPr>
            <a:r>
              <a:rPr sz="1200" spc="-50" dirty="0">
                <a:solidFill>
                  <a:srgbClr val="231F20"/>
                </a:solidFill>
                <a:latin typeface="Hiragino Kaku Gothic Std W3"/>
                <a:cs typeface="Hiragino Kaku Gothic Std W3"/>
              </a:rPr>
              <a:t>(例ダイズ ⇒ 納豆になったり豆腐になる)</a:t>
            </a:r>
            <a:endParaRPr sz="1200">
              <a:latin typeface="Hiragino Kaku Gothic Std W3"/>
              <a:cs typeface="Hiragino Kaku Gothic Std W3"/>
            </a:endParaRPr>
          </a:p>
        </p:txBody>
      </p:sp>
      <p:grpSp>
        <p:nvGrpSpPr>
          <p:cNvPr id="11" name="object 11"/>
          <p:cNvGrpSpPr/>
          <p:nvPr/>
        </p:nvGrpSpPr>
        <p:grpSpPr>
          <a:xfrm>
            <a:off x="5386199" y="1281134"/>
            <a:ext cx="4744085" cy="2372995"/>
            <a:chOff x="5386199" y="1281134"/>
            <a:chExt cx="4744085" cy="2372995"/>
          </a:xfrm>
        </p:grpSpPr>
        <p:sp>
          <p:nvSpPr>
            <p:cNvPr id="12" name="object 12"/>
            <p:cNvSpPr/>
            <p:nvPr/>
          </p:nvSpPr>
          <p:spPr>
            <a:xfrm>
              <a:off x="5386199" y="1317138"/>
              <a:ext cx="4707890" cy="0"/>
            </a:xfrm>
            <a:custGeom>
              <a:avLst/>
              <a:gdLst/>
              <a:ahLst/>
              <a:cxnLst/>
              <a:rect l="l" t="t" r="r" b="b"/>
              <a:pathLst>
                <a:path w="4707890">
                  <a:moveTo>
                    <a:pt x="0" y="0"/>
                  </a:moveTo>
                  <a:lnTo>
                    <a:pt x="4707470" y="0"/>
                  </a:lnTo>
                </a:path>
              </a:pathLst>
            </a:custGeom>
            <a:ln w="12700">
              <a:solidFill>
                <a:srgbClr val="ED1C24"/>
              </a:solidFill>
            </a:ln>
          </p:spPr>
          <p:txBody>
            <a:bodyPr wrap="square" lIns="0" tIns="0" rIns="0" bIns="0" rtlCol="0"/>
            <a:lstStyle/>
            <a:p>
              <a:endParaRPr/>
            </a:p>
          </p:txBody>
        </p:sp>
        <p:pic>
          <p:nvPicPr>
            <p:cNvPr id="13" name="object 13"/>
            <p:cNvPicPr/>
            <p:nvPr/>
          </p:nvPicPr>
          <p:blipFill>
            <a:blip r:embed="rId2" cstate="print"/>
            <a:stretch>
              <a:fillRect/>
            </a:stretch>
          </p:blipFill>
          <p:spPr>
            <a:xfrm>
              <a:off x="10057669" y="1281134"/>
              <a:ext cx="71996" cy="72008"/>
            </a:xfrm>
            <a:prstGeom prst="rect">
              <a:avLst/>
            </a:prstGeom>
          </p:spPr>
        </p:pic>
        <p:sp>
          <p:nvSpPr>
            <p:cNvPr id="14" name="object 14"/>
            <p:cNvSpPr/>
            <p:nvPr/>
          </p:nvSpPr>
          <p:spPr>
            <a:xfrm>
              <a:off x="5862449" y="2819976"/>
              <a:ext cx="4013200" cy="828040"/>
            </a:xfrm>
            <a:custGeom>
              <a:avLst/>
              <a:gdLst/>
              <a:ahLst/>
              <a:cxnLst/>
              <a:rect l="l" t="t" r="r" b="b"/>
              <a:pathLst>
                <a:path w="4013200" h="828039">
                  <a:moveTo>
                    <a:pt x="3905199" y="827646"/>
                  </a:moveTo>
                  <a:lnTo>
                    <a:pt x="108000" y="827646"/>
                  </a:lnTo>
                  <a:lnTo>
                    <a:pt x="65960" y="819159"/>
                  </a:lnTo>
                  <a:lnTo>
                    <a:pt x="31630" y="796015"/>
                  </a:lnTo>
                  <a:lnTo>
                    <a:pt x="8486" y="761686"/>
                  </a:lnTo>
                  <a:lnTo>
                    <a:pt x="0" y="719645"/>
                  </a:lnTo>
                  <a:lnTo>
                    <a:pt x="0" y="108000"/>
                  </a:lnTo>
                  <a:lnTo>
                    <a:pt x="8486" y="65960"/>
                  </a:lnTo>
                  <a:lnTo>
                    <a:pt x="31630" y="31630"/>
                  </a:lnTo>
                  <a:lnTo>
                    <a:pt x="65960" y="8486"/>
                  </a:lnTo>
                  <a:lnTo>
                    <a:pt x="108000" y="0"/>
                  </a:lnTo>
                  <a:lnTo>
                    <a:pt x="3905199" y="0"/>
                  </a:lnTo>
                  <a:lnTo>
                    <a:pt x="3947239" y="8486"/>
                  </a:lnTo>
                  <a:lnTo>
                    <a:pt x="3981569" y="31630"/>
                  </a:lnTo>
                  <a:lnTo>
                    <a:pt x="4004713" y="65960"/>
                  </a:lnTo>
                  <a:lnTo>
                    <a:pt x="4013200" y="108000"/>
                  </a:lnTo>
                  <a:lnTo>
                    <a:pt x="4013200" y="719645"/>
                  </a:lnTo>
                  <a:lnTo>
                    <a:pt x="4004713" y="761686"/>
                  </a:lnTo>
                  <a:lnTo>
                    <a:pt x="3981569" y="796015"/>
                  </a:lnTo>
                  <a:lnTo>
                    <a:pt x="3947239" y="819159"/>
                  </a:lnTo>
                  <a:lnTo>
                    <a:pt x="3905199" y="827646"/>
                  </a:lnTo>
                  <a:close/>
                </a:path>
              </a:pathLst>
            </a:custGeom>
            <a:ln w="12700">
              <a:solidFill>
                <a:srgbClr val="ED1C24"/>
              </a:solidFill>
            </a:ln>
          </p:spPr>
          <p:txBody>
            <a:bodyPr wrap="square" lIns="0" tIns="0" rIns="0" bIns="0" rtlCol="0"/>
            <a:lstStyle/>
            <a:p>
              <a:endParaRPr/>
            </a:p>
          </p:txBody>
        </p:sp>
      </p:grpSp>
      <p:sp>
        <p:nvSpPr>
          <p:cNvPr id="15" name="object 15"/>
          <p:cNvSpPr txBox="1"/>
          <p:nvPr/>
        </p:nvSpPr>
        <p:spPr>
          <a:xfrm>
            <a:off x="5683125" y="3839025"/>
            <a:ext cx="4502785" cy="2540000"/>
          </a:xfrm>
          <a:prstGeom prst="rect">
            <a:avLst/>
          </a:prstGeom>
        </p:spPr>
        <p:txBody>
          <a:bodyPr vert="horz" wrap="square" lIns="0" tIns="12700" rIns="0" bIns="0" rtlCol="0">
            <a:spAutoFit/>
          </a:bodyPr>
          <a:lstStyle/>
          <a:p>
            <a:pPr marL="917575" marR="901700" algn="ctr">
              <a:lnSpc>
                <a:spcPct val="125000"/>
              </a:lnSpc>
              <a:spcBef>
                <a:spcPts val="100"/>
              </a:spcBef>
            </a:pPr>
            <a:r>
              <a:rPr sz="1200" dirty="0">
                <a:solidFill>
                  <a:srgbClr val="ED1C24"/>
                </a:solidFill>
                <a:latin typeface="Hiragino Kaku Gothic Std W3"/>
                <a:cs typeface="Hiragino Kaku Gothic Std W3"/>
              </a:rPr>
              <a:t>◎</a:t>
            </a:r>
            <a:r>
              <a:rPr sz="1200" spc="-60" dirty="0">
                <a:solidFill>
                  <a:srgbClr val="231F20"/>
                </a:solidFill>
                <a:latin typeface="Hiragino Kaku Gothic Std W3"/>
                <a:cs typeface="Hiragino Kaku Gothic Std W3"/>
              </a:rPr>
              <a:t>その物を大切にして、どう発酵させ、又、どう付加価値をつけるのか。</a:t>
            </a:r>
            <a:endParaRPr sz="1200">
              <a:latin typeface="Hiragino Kaku Gothic Std W3"/>
              <a:cs typeface="Hiragino Kaku Gothic Std W3"/>
            </a:endParaRPr>
          </a:p>
          <a:p>
            <a:pPr marR="67945" algn="ctr">
              <a:lnSpc>
                <a:spcPct val="100000"/>
              </a:lnSpc>
              <a:spcBef>
                <a:spcPts val="409"/>
              </a:spcBef>
            </a:pPr>
            <a:r>
              <a:rPr sz="1200" spc="-50" dirty="0">
                <a:solidFill>
                  <a:srgbClr val="ED1C24"/>
                </a:solidFill>
                <a:latin typeface="Kozuka Gothic Pr6N R"/>
                <a:cs typeface="Kozuka Gothic Pr6N R"/>
              </a:rPr>
              <a:t>⬇</a:t>
            </a:r>
            <a:endParaRPr sz="1200">
              <a:latin typeface="Kozuka Gothic Pr6N R"/>
              <a:cs typeface="Kozuka Gothic Pr6N R"/>
            </a:endParaRPr>
          </a:p>
          <a:p>
            <a:pPr algn="ctr">
              <a:lnSpc>
                <a:spcPct val="100000"/>
              </a:lnSpc>
              <a:spcBef>
                <a:spcPts val="309"/>
              </a:spcBef>
            </a:pPr>
            <a:r>
              <a:rPr sz="1200" spc="-75" dirty="0">
                <a:solidFill>
                  <a:srgbClr val="231F20"/>
                </a:solidFill>
                <a:latin typeface="Hiragino Kaku Gothic Std W3"/>
                <a:cs typeface="Hiragino Kaku Gothic Std W3"/>
              </a:rPr>
              <a:t>それにはその環境に身を置く事が、定例会議に身を置く事が大事。</a:t>
            </a:r>
            <a:endParaRPr sz="1200">
              <a:latin typeface="Hiragino Kaku Gothic Std W3"/>
              <a:cs typeface="Hiragino Kaku Gothic Std W3"/>
            </a:endParaRPr>
          </a:p>
          <a:p>
            <a:pPr marR="67945" algn="ctr">
              <a:lnSpc>
                <a:spcPct val="100000"/>
              </a:lnSpc>
              <a:spcBef>
                <a:spcPts val="359"/>
              </a:spcBef>
            </a:pPr>
            <a:r>
              <a:rPr sz="1200" dirty="0">
                <a:solidFill>
                  <a:srgbClr val="ED1C24"/>
                </a:solidFill>
                <a:latin typeface="Hiragino Kaku Gothic Std W3"/>
                <a:cs typeface="Hiragino Kaku Gothic Std W3"/>
              </a:rPr>
              <a:t>◎</a:t>
            </a:r>
            <a:r>
              <a:rPr sz="1200" spc="-70" dirty="0">
                <a:solidFill>
                  <a:srgbClr val="231F20"/>
                </a:solidFill>
                <a:latin typeface="Hiragino Kaku Gothic Std W3"/>
                <a:cs typeface="Hiragino Kaku Gothic Std W3"/>
              </a:rPr>
              <a:t>出ているその基、そこから学ぶ</a:t>
            </a:r>
            <a:endParaRPr sz="1200">
              <a:latin typeface="Hiragino Kaku Gothic Std W3"/>
              <a:cs typeface="Hiragino Kaku Gothic Std W3"/>
            </a:endParaRPr>
          </a:p>
          <a:p>
            <a:pPr marL="167640" algn="ctr">
              <a:lnSpc>
                <a:spcPct val="100000"/>
              </a:lnSpc>
              <a:spcBef>
                <a:spcPts val="359"/>
              </a:spcBef>
            </a:pPr>
            <a:r>
              <a:rPr sz="1200" spc="-20" dirty="0">
                <a:solidFill>
                  <a:srgbClr val="231F20"/>
                </a:solidFill>
                <a:latin typeface="Hiragino Kaku Gothic Std W3"/>
                <a:cs typeface="Hiragino Kaku Gothic Std W3"/>
              </a:rPr>
              <a:t>⇒ 結果からでは学びにならず情報になる。</a:t>
            </a:r>
            <a:endParaRPr sz="1200">
              <a:latin typeface="Hiragino Kaku Gothic Std W3"/>
              <a:cs typeface="Hiragino Kaku Gothic Std W3"/>
            </a:endParaRPr>
          </a:p>
          <a:p>
            <a:pPr marR="67945" algn="ctr">
              <a:lnSpc>
                <a:spcPct val="100000"/>
              </a:lnSpc>
              <a:spcBef>
                <a:spcPts val="259"/>
              </a:spcBef>
            </a:pPr>
            <a:r>
              <a:rPr sz="1200" spc="-50" dirty="0">
                <a:solidFill>
                  <a:srgbClr val="ED1C24"/>
                </a:solidFill>
                <a:latin typeface="Kozuka Gothic Pr6N R"/>
                <a:cs typeface="Kozuka Gothic Pr6N R"/>
              </a:rPr>
              <a:t>⬇</a:t>
            </a:r>
            <a:endParaRPr sz="1200">
              <a:latin typeface="Kozuka Gothic Pr6N R"/>
              <a:cs typeface="Kozuka Gothic Pr6N R"/>
            </a:endParaRPr>
          </a:p>
          <a:p>
            <a:pPr marL="309245" marR="377190" indent="363855">
              <a:lnSpc>
                <a:spcPct val="125000"/>
              </a:lnSpc>
              <a:spcBef>
                <a:spcPts val="100"/>
              </a:spcBef>
            </a:pPr>
            <a:r>
              <a:rPr sz="1200" spc="-100" dirty="0">
                <a:solidFill>
                  <a:srgbClr val="231F20"/>
                </a:solidFill>
                <a:latin typeface="Hiragino Kaku Gothic Std W3"/>
                <a:cs typeface="Hiragino Kaku Gothic Std W3"/>
              </a:rPr>
              <a:t>机に於いて売上げ・リーフレットの話しは</a:t>
            </a:r>
            <a:r>
              <a:rPr sz="1200" dirty="0">
                <a:solidFill>
                  <a:srgbClr val="231F20"/>
                </a:solidFill>
                <a:latin typeface="Hiragino Kaku Gothic Std W3"/>
                <a:cs typeface="Hiragino Kaku Gothic Std W3"/>
              </a:rPr>
              <a:t>3</a:t>
            </a:r>
            <a:r>
              <a:rPr sz="1200" spc="5" dirty="0">
                <a:solidFill>
                  <a:srgbClr val="231F20"/>
                </a:solidFill>
                <a:latin typeface="Hiragino Kaku Gothic Std W3"/>
                <a:cs typeface="Hiragino Kaku Gothic Std W3"/>
              </a:rPr>
              <a:t>割、</a:t>
            </a:r>
            <a:r>
              <a:rPr sz="1200" spc="500" dirty="0">
                <a:solidFill>
                  <a:srgbClr val="231F20"/>
                </a:solidFill>
                <a:latin typeface="Hiragino Kaku Gothic Std W3"/>
                <a:cs typeface="Hiragino Kaku Gothic Std W3"/>
              </a:rPr>
              <a:t>  </a:t>
            </a:r>
            <a:r>
              <a:rPr sz="1200" spc="-10" dirty="0">
                <a:solidFill>
                  <a:srgbClr val="231F20"/>
                </a:solidFill>
                <a:latin typeface="Hiragino Kaku Gothic Std W3"/>
                <a:cs typeface="Hiragino Kaku Gothic Std W3"/>
              </a:rPr>
              <a:t>実は</a:t>
            </a:r>
            <a:r>
              <a:rPr sz="1200" dirty="0">
                <a:solidFill>
                  <a:srgbClr val="231F20"/>
                </a:solidFill>
                <a:latin typeface="Hiragino Kaku Gothic Std W3"/>
                <a:cs typeface="Hiragino Kaku Gothic Std W3"/>
              </a:rPr>
              <a:t>7</a:t>
            </a:r>
            <a:r>
              <a:rPr sz="1200" spc="-75" dirty="0">
                <a:solidFill>
                  <a:srgbClr val="231F20"/>
                </a:solidFill>
                <a:latin typeface="Hiragino Kaku Gothic Std W3"/>
                <a:cs typeface="Hiragino Kaku Gothic Std W3"/>
              </a:rPr>
              <a:t>割はいっしょに酒を飲んだり事務所に行ってみたり</a:t>
            </a:r>
            <a:endParaRPr sz="1200">
              <a:latin typeface="Hiragino Kaku Gothic Std W3"/>
              <a:cs typeface="Hiragino Kaku Gothic Std W3"/>
            </a:endParaRPr>
          </a:p>
          <a:p>
            <a:pPr marL="1014094">
              <a:lnSpc>
                <a:spcPct val="100000"/>
              </a:lnSpc>
              <a:spcBef>
                <a:spcPts val="359"/>
              </a:spcBef>
            </a:pPr>
            <a:r>
              <a:rPr sz="1200" spc="-85" dirty="0">
                <a:solidFill>
                  <a:srgbClr val="231F20"/>
                </a:solidFill>
                <a:latin typeface="Hiragino Kaku Gothic Std W3"/>
                <a:cs typeface="Hiragino Kaku Gothic Std W3"/>
              </a:rPr>
              <a:t>いろんな事で、その人をまず知って、</a:t>
            </a:r>
            <a:endParaRPr sz="1200">
              <a:latin typeface="Hiragino Kaku Gothic Std W3"/>
              <a:cs typeface="Hiragino Kaku Gothic Std W3"/>
            </a:endParaRPr>
          </a:p>
          <a:p>
            <a:pPr marL="28575">
              <a:lnSpc>
                <a:spcPct val="100000"/>
              </a:lnSpc>
              <a:spcBef>
                <a:spcPts val="359"/>
              </a:spcBef>
            </a:pPr>
            <a:r>
              <a:rPr sz="1200" spc="-110" dirty="0">
                <a:solidFill>
                  <a:srgbClr val="231F20"/>
                </a:solidFill>
                <a:latin typeface="Hiragino Kaku Gothic Std W3"/>
                <a:cs typeface="Hiragino Kaku Gothic Std W3"/>
              </a:rPr>
              <a:t>そこから滲み出ているものが経営。(やった姿は手法にすぎない。)</a:t>
            </a:r>
            <a:endParaRPr sz="1200">
              <a:latin typeface="Hiragino Kaku Gothic Std W3"/>
              <a:cs typeface="Hiragino Kaku Gothic Std W3"/>
            </a:endParaRPr>
          </a:p>
        </p:txBody>
      </p:sp>
      <p:sp>
        <p:nvSpPr>
          <p:cNvPr id="16" name="object 16"/>
          <p:cNvSpPr txBox="1">
            <a:spLocks noGrp="1"/>
          </p:cNvSpPr>
          <p:nvPr>
            <p:ph type="sldNum" sz="quarter" idx="7"/>
          </p:nvPr>
        </p:nvSpPr>
        <p:spPr>
          <a:prstGeom prst="rect">
            <a:avLst/>
          </a:prstGeom>
        </p:spPr>
        <p:txBody>
          <a:bodyPr vert="horz" wrap="square" lIns="0" tIns="34925" rIns="0" bIns="0" rtlCol="0">
            <a:spAutoFit/>
          </a:bodyPr>
          <a:lstStyle/>
          <a:p>
            <a:pPr marL="37465">
              <a:lnSpc>
                <a:spcPct val="100000"/>
              </a:lnSpc>
              <a:spcBef>
                <a:spcPts val="275"/>
              </a:spcBef>
            </a:pPr>
            <a:r>
              <a:rPr spc="-25" dirty="0"/>
              <a:t>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31095" y="3197718"/>
            <a:ext cx="144005" cy="143992"/>
          </a:xfrm>
          <a:prstGeom prst="rect">
            <a:avLst/>
          </a:prstGeom>
        </p:spPr>
      </p:pic>
      <p:sp>
        <p:nvSpPr>
          <p:cNvPr id="3" name="object 3"/>
          <p:cNvSpPr txBox="1"/>
          <p:nvPr/>
        </p:nvSpPr>
        <p:spPr>
          <a:xfrm>
            <a:off x="718399" y="3439693"/>
            <a:ext cx="2251710" cy="482600"/>
          </a:xfrm>
          <a:prstGeom prst="rect">
            <a:avLst/>
          </a:prstGeom>
        </p:spPr>
        <p:txBody>
          <a:bodyPr vert="horz" wrap="square" lIns="0" tIns="58419" rIns="0" bIns="0" rtlCol="0">
            <a:spAutoFit/>
          </a:bodyPr>
          <a:lstStyle/>
          <a:p>
            <a:pPr marL="12700">
              <a:lnSpc>
                <a:spcPct val="100000"/>
              </a:lnSpc>
              <a:spcBef>
                <a:spcPts val="459"/>
              </a:spcBef>
              <a:tabLst>
                <a:tab pos="2085975" algn="l"/>
              </a:tabLst>
            </a:pPr>
            <a:r>
              <a:rPr sz="1200" b="1" dirty="0">
                <a:solidFill>
                  <a:srgbClr val="231F20"/>
                </a:solidFill>
                <a:latin typeface="Hiragino Kaku Gothic Std W6"/>
                <a:cs typeface="Hiragino Kaku Gothic Std W6"/>
              </a:rPr>
              <a:t>◎近</a:t>
            </a:r>
            <a:r>
              <a:rPr sz="1200" b="1" spc="-60" dirty="0">
                <a:solidFill>
                  <a:srgbClr val="231F20"/>
                </a:solidFill>
                <a:latin typeface="Hiragino Kaku Gothic Std W6"/>
                <a:cs typeface="Hiragino Kaku Gothic Std W6"/>
              </a:rPr>
              <a:t>づ</a:t>
            </a:r>
            <a:r>
              <a:rPr sz="1200" b="1" spc="-80" dirty="0">
                <a:solidFill>
                  <a:srgbClr val="231F20"/>
                </a:solidFill>
                <a:latin typeface="Hiragino Kaku Gothic Std W6"/>
                <a:cs typeface="Hiragino Kaku Gothic Std W6"/>
              </a:rPr>
              <a:t>く</a:t>
            </a:r>
            <a:r>
              <a:rPr sz="1200" b="1" dirty="0">
                <a:solidFill>
                  <a:srgbClr val="231F20"/>
                </a:solidFill>
                <a:latin typeface="Hiragino Kaku Gothic Std W6"/>
                <a:cs typeface="Hiragino Kaku Gothic Std W6"/>
              </a:rPr>
              <a:t>事</a:t>
            </a:r>
            <a:r>
              <a:rPr sz="1200" b="1" spc="55" dirty="0">
                <a:solidFill>
                  <a:srgbClr val="231F20"/>
                </a:solidFill>
                <a:latin typeface="Hiragino Kaku Gothic Std W6"/>
                <a:cs typeface="Hiragino Kaku Gothic Std W6"/>
              </a:rPr>
              <a:t>(</a:t>
            </a:r>
            <a:r>
              <a:rPr sz="1200" b="1" spc="-35" dirty="0">
                <a:solidFill>
                  <a:srgbClr val="231F20"/>
                </a:solidFill>
                <a:latin typeface="Hiragino Kaku Gothic Std W6"/>
                <a:cs typeface="Hiragino Kaku Gothic Std W6"/>
              </a:rPr>
              <a:t>近</a:t>
            </a:r>
            <a:r>
              <a:rPr sz="1200" b="1" spc="-110" dirty="0">
                <a:solidFill>
                  <a:srgbClr val="231F20"/>
                </a:solidFill>
                <a:latin typeface="Hiragino Kaku Gothic Std W6"/>
                <a:cs typeface="Hiragino Kaku Gothic Std W6"/>
              </a:rPr>
              <a:t>く</a:t>
            </a:r>
            <a:r>
              <a:rPr sz="1200" b="1" dirty="0">
                <a:solidFill>
                  <a:srgbClr val="231F20"/>
                </a:solidFill>
                <a:latin typeface="Hiragino Kaku Gothic Std W6"/>
                <a:cs typeface="Hiragino Kaku Gothic Std W6"/>
              </a:rPr>
              <a:t>に</a:t>
            </a:r>
            <a:r>
              <a:rPr sz="1200" b="1" spc="-25" dirty="0">
                <a:solidFill>
                  <a:srgbClr val="231F20"/>
                </a:solidFill>
                <a:latin typeface="Hiragino Kaku Gothic Std W6"/>
                <a:cs typeface="Hiragino Kaku Gothic Std W6"/>
              </a:rPr>
              <a:t>行</a:t>
            </a:r>
            <a:r>
              <a:rPr sz="1200" b="1" spc="-165" dirty="0">
                <a:solidFill>
                  <a:srgbClr val="231F20"/>
                </a:solidFill>
                <a:latin typeface="Hiragino Kaku Gothic Std W6"/>
                <a:cs typeface="Hiragino Kaku Gothic Std W6"/>
              </a:rPr>
              <a:t>く</a:t>
            </a:r>
            <a:r>
              <a:rPr sz="1200" b="1" spc="-80" dirty="0">
                <a:solidFill>
                  <a:srgbClr val="231F20"/>
                </a:solidFill>
                <a:latin typeface="Hiragino Kaku Gothic Std W6"/>
                <a:cs typeface="Hiragino Kaku Gothic Std W6"/>
              </a:rPr>
              <a:t>こ</a:t>
            </a:r>
            <a:r>
              <a:rPr sz="1200" b="1" spc="-25" dirty="0">
                <a:solidFill>
                  <a:srgbClr val="231F20"/>
                </a:solidFill>
                <a:latin typeface="Hiragino Kaku Gothic Std W6"/>
                <a:cs typeface="Hiragino Kaku Gothic Std W6"/>
              </a:rPr>
              <a:t>と</a:t>
            </a:r>
            <a:r>
              <a:rPr sz="1200" b="1" spc="-50" dirty="0">
                <a:solidFill>
                  <a:srgbClr val="231F20"/>
                </a:solidFill>
                <a:latin typeface="Hiragino Kaku Gothic Std W6"/>
                <a:cs typeface="Hiragino Kaku Gothic Std W6"/>
              </a:rPr>
              <a:t>)</a:t>
            </a:r>
            <a:r>
              <a:rPr sz="1200" b="1" dirty="0">
                <a:solidFill>
                  <a:srgbClr val="231F20"/>
                </a:solidFill>
                <a:latin typeface="Hiragino Kaku Gothic Std W6"/>
                <a:cs typeface="Hiragino Kaku Gothic Std W6"/>
              </a:rPr>
              <a:t>	</a:t>
            </a:r>
            <a:r>
              <a:rPr sz="1200" spc="-50" dirty="0">
                <a:solidFill>
                  <a:srgbClr val="231F20"/>
                </a:solidFill>
                <a:latin typeface="Hiragino Kaku Gothic Std W3"/>
                <a:cs typeface="Hiragino Kaku Gothic Std W3"/>
              </a:rPr>
              <a:t>⇒</a:t>
            </a:r>
            <a:endParaRPr sz="1200">
              <a:latin typeface="Hiragino Kaku Gothic Std W3"/>
              <a:cs typeface="Hiragino Kaku Gothic Std W3"/>
            </a:endParaRPr>
          </a:p>
          <a:p>
            <a:pPr marL="12700">
              <a:lnSpc>
                <a:spcPct val="100000"/>
              </a:lnSpc>
              <a:spcBef>
                <a:spcPts val="360"/>
              </a:spcBef>
              <a:tabLst>
                <a:tab pos="1974850" algn="l"/>
              </a:tabLst>
            </a:pPr>
            <a:r>
              <a:rPr sz="1200" b="1" spc="50" dirty="0">
                <a:solidFill>
                  <a:srgbClr val="231F20"/>
                </a:solidFill>
                <a:latin typeface="Hiragino Kaku Gothic Std W6"/>
                <a:cs typeface="Hiragino Kaku Gothic Std W6"/>
              </a:rPr>
              <a:t>◎</a:t>
            </a:r>
            <a:r>
              <a:rPr sz="1200" b="1" spc="-15" dirty="0">
                <a:solidFill>
                  <a:srgbClr val="231F20"/>
                </a:solidFill>
                <a:latin typeface="Hiragino Kaku Gothic Std W6"/>
                <a:cs typeface="Hiragino Kaku Gothic Std W6"/>
              </a:rPr>
              <a:t>与</a:t>
            </a:r>
            <a:r>
              <a:rPr sz="1200" b="1" spc="-70" dirty="0">
                <a:solidFill>
                  <a:srgbClr val="231F20"/>
                </a:solidFill>
                <a:latin typeface="Hiragino Kaku Gothic Std W6"/>
                <a:cs typeface="Hiragino Kaku Gothic Std W6"/>
              </a:rPr>
              <a:t>え</a:t>
            </a:r>
            <a:r>
              <a:rPr sz="1200" b="1" dirty="0">
                <a:solidFill>
                  <a:srgbClr val="231F20"/>
                </a:solidFill>
                <a:latin typeface="Hiragino Kaku Gothic Std W6"/>
                <a:cs typeface="Hiragino Kaku Gothic Std W6"/>
              </a:rPr>
              <a:t>る事(</a:t>
            </a:r>
            <a:r>
              <a:rPr sz="1200" b="1" spc="-20" dirty="0">
                <a:solidFill>
                  <a:srgbClr val="231F20"/>
                </a:solidFill>
                <a:latin typeface="Hiragino Kaku Gothic Std W6"/>
                <a:cs typeface="Hiragino Kaku Gothic Std W6"/>
              </a:rPr>
              <a:t>考</a:t>
            </a:r>
            <a:r>
              <a:rPr sz="1200" b="1" spc="-25" dirty="0">
                <a:solidFill>
                  <a:srgbClr val="231F20"/>
                </a:solidFill>
                <a:latin typeface="Hiragino Kaku Gothic Std W6"/>
                <a:cs typeface="Hiragino Kaku Gothic Std W6"/>
              </a:rPr>
              <a:t>え</a:t>
            </a:r>
            <a:r>
              <a:rPr sz="1200" b="1" dirty="0">
                <a:solidFill>
                  <a:srgbClr val="231F20"/>
                </a:solidFill>
                <a:latin typeface="Hiragino Kaku Gothic Std W6"/>
                <a:cs typeface="Hiragino Kaku Gothic Std W6"/>
              </a:rPr>
              <a:t>さ</a:t>
            </a:r>
            <a:r>
              <a:rPr sz="1200" b="1" spc="-55" dirty="0">
                <a:solidFill>
                  <a:srgbClr val="231F20"/>
                </a:solidFill>
                <a:latin typeface="Hiragino Kaku Gothic Std W6"/>
                <a:cs typeface="Hiragino Kaku Gothic Std W6"/>
              </a:rPr>
              <a:t>せ</a:t>
            </a:r>
            <a:r>
              <a:rPr sz="1200" b="1" spc="-30" dirty="0">
                <a:solidFill>
                  <a:srgbClr val="231F20"/>
                </a:solidFill>
                <a:latin typeface="Hiragino Kaku Gothic Std W6"/>
                <a:cs typeface="Hiragino Kaku Gothic Std W6"/>
              </a:rPr>
              <a:t>る</a:t>
            </a:r>
            <a:r>
              <a:rPr sz="1200" b="1" dirty="0">
                <a:solidFill>
                  <a:srgbClr val="231F20"/>
                </a:solidFill>
                <a:latin typeface="Hiragino Kaku Gothic Std W6"/>
                <a:cs typeface="Hiragino Kaku Gothic Std W6"/>
              </a:rPr>
              <a:t>人</a:t>
            </a:r>
            <a:r>
              <a:rPr sz="1200" b="1" spc="-50" dirty="0">
                <a:solidFill>
                  <a:srgbClr val="231F20"/>
                </a:solidFill>
                <a:latin typeface="Hiragino Kaku Gothic Std W6"/>
                <a:cs typeface="Hiragino Kaku Gothic Std W6"/>
              </a:rPr>
              <a:t>)</a:t>
            </a:r>
            <a:r>
              <a:rPr sz="1200" b="1" dirty="0">
                <a:solidFill>
                  <a:srgbClr val="231F20"/>
                </a:solidFill>
                <a:latin typeface="Hiragino Kaku Gothic Std W6"/>
                <a:cs typeface="Hiragino Kaku Gothic Std W6"/>
              </a:rPr>
              <a:t>	</a:t>
            </a:r>
            <a:r>
              <a:rPr sz="1200" spc="-50" dirty="0">
                <a:solidFill>
                  <a:srgbClr val="231F20"/>
                </a:solidFill>
                <a:latin typeface="Hiragino Kaku Gothic Std W3"/>
                <a:cs typeface="Hiragino Kaku Gothic Std W3"/>
              </a:rPr>
              <a:t>⇒</a:t>
            </a:r>
            <a:endParaRPr sz="1200">
              <a:latin typeface="Hiragino Kaku Gothic Std W3"/>
              <a:cs typeface="Hiragino Kaku Gothic Std W3"/>
            </a:endParaRPr>
          </a:p>
        </p:txBody>
      </p:sp>
      <p:sp>
        <p:nvSpPr>
          <p:cNvPr id="4" name="object 4"/>
          <p:cNvSpPr txBox="1"/>
          <p:nvPr/>
        </p:nvSpPr>
        <p:spPr>
          <a:xfrm>
            <a:off x="3000742" y="3439693"/>
            <a:ext cx="3382645" cy="482600"/>
          </a:xfrm>
          <a:prstGeom prst="rect">
            <a:avLst/>
          </a:prstGeom>
        </p:spPr>
        <p:txBody>
          <a:bodyPr vert="horz" wrap="square" lIns="0" tIns="58419" rIns="0" bIns="0" rtlCol="0">
            <a:spAutoFit/>
          </a:bodyPr>
          <a:lstStyle/>
          <a:p>
            <a:pPr marL="123825">
              <a:lnSpc>
                <a:spcPct val="100000"/>
              </a:lnSpc>
              <a:spcBef>
                <a:spcPts val="459"/>
              </a:spcBef>
            </a:pPr>
            <a:r>
              <a:rPr sz="1200" spc="-40" dirty="0">
                <a:solidFill>
                  <a:srgbClr val="231F20"/>
                </a:solidFill>
                <a:latin typeface="Hiragino Kaku Gothic Std W3"/>
                <a:cs typeface="Hiragino Kaku Gothic Std W3"/>
              </a:rPr>
              <a:t>嫌な人ほど近くにおく。</a:t>
            </a:r>
            <a:endParaRPr sz="1200">
              <a:latin typeface="Hiragino Kaku Gothic Std W3"/>
              <a:cs typeface="Hiragino Kaku Gothic Std W3"/>
            </a:endParaRPr>
          </a:p>
          <a:p>
            <a:pPr marL="12700">
              <a:lnSpc>
                <a:spcPct val="100000"/>
              </a:lnSpc>
              <a:spcBef>
                <a:spcPts val="360"/>
              </a:spcBef>
            </a:pPr>
            <a:r>
              <a:rPr sz="1200" spc="-30" dirty="0">
                <a:solidFill>
                  <a:srgbClr val="231F20"/>
                </a:solidFill>
                <a:latin typeface="Hiragino Kaku Gothic Std W3"/>
                <a:cs typeface="Hiragino Kaku Gothic Std W3"/>
              </a:rPr>
              <a:t>自分が出来る範中で何が与えられるかを考える。</a:t>
            </a:r>
            <a:endParaRPr sz="1200">
              <a:latin typeface="Hiragino Kaku Gothic Std W3"/>
              <a:cs typeface="Hiragino Kaku Gothic Std W3"/>
            </a:endParaRPr>
          </a:p>
        </p:txBody>
      </p:sp>
      <p:sp>
        <p:nvSpPr>
          <p:cNvPr id="5" name="object 5"/>
          <p:cNvSpPr/>
          <p:nvPr/>
        </p:nvSpPr>
        <p:spPr>
          <a:xfrm>
            <a:off x="731100" y="3404981"/>
            <a:ext cx="5571490" cy="0"/>
          </a:xfrm>
          <a:custGeom>
            <a:avLst/>
            <a:gdLst/>
            <a:ahLst/>
            <a:cxnLst/>
            <a:rect l="l" t="t" r="r" b="b"/>
            <a:pathLst>
              <a:path w="5571490">
                <a:moveTo>
                  <a:pt x="0" y="0"/>
                </a:moveTo>
                <a:lnTo>
                  <a:pt x="5570893" y="0"/>
                </a:lnTo>
              </a:path>
            </a:pathLst>
          </a:custGeom>
          <a:ln w="12700">
            <a:solidFill>
              <a:srgbClr val="ED1C24"/>
            </a:solidFill>
          </a:ln>
        </p:spPr>
        <p:txBody>
          <a:bodyPr wrap="square" lIns="0" tIns="0" rIns="0" bIns="0" rtlCol="0"/>
          <a:lstStyle/>
          <a:p>
            <a:endParaRPr/>
          </a:p>
        </p:txBody>
      </p:sp>
      <p:pic>
        <p:nvPicPr>
          <p:cNvPr id="6" name="object 6"/>
          <p:cNvPicPr/>
          <p:nvPr/>
        </p:nvPicPr>
        <p:blipFill>
          <a:blip r:embed="rId2" cstate="print"/>
          <a:stretch>
            <a:fillRect/>
          </a:stretch>
        </p:blipFill>
        <p:spPr>
          <a:xfrm>
            <a:off x="731095" y="4464302"/>
            <a:ext cx="144005" cy="143992"/>
          </a:xfrm>
          <a:prstGeom prst="rect">
            <a:avLst/>
          </a:prstGeom>
        </p:spPr>
      </p:pic>
      <p:sp>
        <p:nvSpPr>
          <p:cNvPr id="7" name="object 7"/>
          <p:cNvSpPr txBox="1"/>
          <p:nvPr/>
        </p:nvSpPr>
        <p:spPr>
          <a:xfrm>
            <a:off x="718399" y="3942613"/>
            <a:ext cx="3830954" cy="1246505"/>
          </a:xfrm>
          <a:prstGeom prst="rect">
            <a:avLst/>
          </a:prstGeom>
        </p:spPr>
        <p:txBody>
          <a:bodyPr vert="horz" wrap="square" lIns="0" tIns="12700" rIns="0" bIns="0" rtlCol="0">
            <a:spAutoFit/>
          </a:bodyPr>
          <a:lstStyle/>
          <a:p>
            <a:pPr marL="12700">
              <a:lnSpc>
                <a:spcPct val="100000"/>
              </a:lnSpc>
              <a:spcBef>
                <a:spcPts val="100"/>
              </a:spcBef>
              <a:tabLst>
                <a:tab pos="1403985" algn="l"/>
                <a:tab pos="1724025" algn="l"/>
              </a:tabLst>
            </a:pPr>
            <a:r>
              <a:rPr sz="1200" b="1" spc="-10" dirty="0">
                <a:solidFill>
                  <a:srgbClr val="231F20"/>
                </a:solidFill>
                <a:latin typeface="Hiragino Kaku Gothic Std W6"/>
                <a:cs typeface="Hiragino Kaku Gothic Std W6"/>
              </a:rPr>
              <a:t>◎</a:t>
            </a:r>
            <a:r>
              <a:rPr sz="1200" b="1" dirty="0">
                <a:solidFill>
                  <a:srgbClr val="231F20"/>
                </a:solidFill>
                <a:latin typeface="Hiragino Kaku Gothic Std W6"/>
                <a:cs typeface="Hiragino Kaku Gothic Std W6"/>
              </a:rPr>
              <a:t>自分を変</a:t>
            </a:r>
            <a:r>
              <a:rPr sz="1200" b="1" spc="-70" dirty="0">
                <a:solidFill>
                  <a:srgbClr val="231F20"/>
                </a:solidFill>
                <a:latin typeface="Hiragino Kaku Gothic Std W6"/>
                <a:cs typeface="Hiragino Kaku Gothic Std W6"/>
              </a:rPr>
              <a:t>え</a:t>
            </a:r>
            <a:r>
              <a:rPr sz="1200" b="1" dirty="0">
                <a:solidFill>
                  <a:srgbClr val="231F20"/>
                </a:solidFill>
                <a:latin typeface="Hiragino Kaku Gothic Std W6"/>
                <a:cs typeface="Hiragino Kaku Gothic Std W6"/>
              </a:rPr>
              <a:t>る</a:t>
            </a:r>
            <a:r>
              <a:rPr sz="1200" b="1" spc="-50" dirty="0">
                <a:solidFill>
                  <a:srgbClr val="231F20"/>
                </a:solidFill>
                <a:latin typeface="Hiragino Kaku Gothic Std W6"/>
                <a:cs typeface="Hiragino Kaku Gothic Std W6"/>
              </a:rPr>
              <a:t>事</a:t>
            </a:r>
            <a:r>
              <a:rPr sz="1200" b="1" dirty="0">
                <a:solidFill>
                  <a:srgbClr val="231F20"/>
                </a:solidFill>
                <a:latin typeface="Hiragino Kaku Gothic Std W6"/>
                <a:cs typeface="Hiragino Kaku Gothic Std W6"/>
              </a:rPr>
              <a:t>	</a:t>
            </a:r>
            <a:r>
              <a:rPr sz="1200" spc="-50" dirty="0">
                <a:solidFill>
                  <a:srgbClr val="231F20"/>
                </a:solidFill>
                <a:latin typeface="Hiragino Kaku Gothic Std W3"/>
                <a:cs typeface="Hiragino Kaku Gothic Std W3"/>
              </a:rPr>
              <a:t>⇒</a:t>
            </a:r>
            <a:r>
              <a:rPr sz="1200" dirty="0">
                <a:solidFill>
                  <a:srgbClr val="231F20"/>
                </a:solidFill>
                <a:latin typeface="Hiragino Kaku Gothic Std W3"/>
                <a:cs typeface="Hiragino Kaku Gothic Std W3"/>
              </a:rPr>
              <a:t>	</a:t>
            </a:r>
            <a:r>
              <a:rPr sz="1200" spc="-10" dirty="0">
                <a:solidFill>
                  <a:srgbClr val="231F20"/>
                </a:solidFill>
                <a:latin typeface="Hiragino Kaku Gothic Std W3"/>
                <a:cs typeface="Hiragino Kaku Gothic Std W3"/>
              </a:rPr>
              <a:t>自</a:t>
            </a:r>
            <a:r>
              <a:rPr sz="1200" dirty="0">
                <a:solidFill>
                  <a:srgbClr val="231F20"/>
                </a:solidFill>
                <a:latin typeface="Hiragino Kaku Gothic Std W3"/>
                <a:cs typeface="Hiragino Kaku Gothic Std W3"/>
              </a:rPr>
              <a:t>分が一歩前</a:t>
            </a:r>
            <a:r>
              <a:rPr sz="1200" spc="-15" dirty="0">
                <a:solidFill>
                  <a:srgbClr val="231F20"/>
                </a:solidFill>
                <a:latin typeface="Hiragino Kaku Gothic Std W3"/>
                <a:cs typeface="Hiragino Kaku Gothic Std W3"/>
              </a:rPr>
              <a:t>に出</a:t>
            </a:r>
            <a:r>
              <a:rPr sz="1200" dirty="0">
                <a:solidFill>
                  <a:srgbClr val="231F20"/>
                </a:solidFill>
                <a:latin typeface="Hiragino Kaku Gothic Std W3"/>
                <a:cs typeface="Hiragino Kaku Gothic Std W3"/>
              </a:rPr>
              <a:t>る</a:t>
            </a:r>
            <a:r>
              <a:rPr sz="1200" spc="60" dirty="0">
                <a:solidFill>
                  <a:srgbClr val="231F20"/>
                </a:solidFill>
                <a:latin typeface="Hiragino Kaku Gothic Std W3"/>
                <a:cs typeface="Hiragino Kaku Gothic Std W3"/>
              </a:rPr>
              <a:t>事</a:t>
            </a:r>
            <a:r>
              <a:rPr sz="1200" spc="10" dirty="0">
                <a:solidFill>
                  <a:srgbClr val="231F20"/>
                </a:solidFill>
                <a:latin typeface="Hiragino Kaku Gothic Std W3"/>
                <a:cs typeface="Hiragino Kaku Gothic Std W3"/>
              </a:rPr>
              <a:t>。</a:t>
            </a:r>
            <a:endParaRPr sz="1200">
              <a:latin typeface="Hiragino Kaku Gothic Std W3"/>
              <a:cs typeface="Hiragino Kaku Gothic Std W3"/>
            </a:endParaRPr>
          </a:p>
          <a:p>
            <a:pPr>
              <a:lnSpc>
                <a:spcPct val="100000"/>
              </a:lnSpc>
              <a:spcBef>
                <a:spcPts val="760"/>
              </a:spcBef>
            </a:pPr>
            <a:endParaRPr sz="1200">
              <a:latin typeface="Hiragino Kaku Gothic Std W3"/>
              <a:cs typeface="Hiragino Kaku Gothic Std W3"/>
            </a:endParaRPr>
          </a:p>
          <a:p>
            <a:pPr marL="207010">
              <a:lnSpc>
                <a:spcPct val="100000"/>
              </a:lnSpc>
            </a:pPr>
            <a:r>
              <a:rPr sz="1300" b="1" spc="55" dirty="0">
                <a:solidFill>
                  <a:srgbClr val="ED1C24"/>
                </a:solidFill>
                <a:latin typeface="Hiragino Kaku Gothic Std W6"/>
                <a:cs typeface="Hiragino Kaku Gothic Std W6"/>
              </a:rPr>
              <a:t>SPC</a:t>
            </a:r>
            <a:r>
              <a:rPr sz="1300" b="1" spc="25" dirty="0">
                <a:solidFill>
                  <a:srgbClr val="ED1C24"/>
                </a:solidFill>
                <a:latin typeface="Hiragino Kaku Gothic Std W6"/>
                <a:cs typeface="Hiragino Kaku Gothic Std W6"/>
              </a:rPr>
              <a:t>哲学</a:t>
            </a:r>
            <a:endParaRPr sz="1300">
              <a:latin typeface="Hiragino Kaku Gothic Std W6"/>
              <a:cs typeface="Hiragino Kaku Gothic Std W6"/>
            </a:endParaRPr>
          </a:p>
          <a:p>
            <a:pPr marL="12700">
              <a:lnSpc>
                <a:spcPct val="100000"/>
              </a:lnSpc>
              <a:spcBef>
                <a:spcPts val="1050"/>
              </a:spcBef>
            </a:pPr>
            <a:r>
              <a:rPr sz="1200" b="1" spc="-30" dirty="0">
                <a:solidFill>
                  <a:srgbClr val="231F20"/>
                </a:solidFill>
                <a:latin typeface="Hiragino Kaku Gothic Std W6"/>
                <a:cs typeface="Hiragino Kaku Gothic Std W6"/>
              </a:rPr>
              <a:t>偉大な人々を生み出す!! マスターキーは『Ⅲ』</a:t>
            </a:r>
            <a:endParaRPr sz="1200">
              <a:latin typeface="Hiragino Kaku Gothic Std W6"/>
              <a:cs typeface="Hiragino Kaku Gothic Std W6"/>
            </a:endParaRPr>
          </a:p>
          <a:p>
            <a:pPr marL="12700">
              <a:lnSpc>
                <a:spcPct val="100000"/>
              </a:lnSpc>
              <a:spcBef>
                <a:spcPts val="360"/>
              </a:spcBef>
            </a:pPr>
            <a:r>
              <a:rPr sz="1200" spc="-15" dirty="0">
                <a:solidFill>
                  <a:srgbClr val="231F20"/>
                </a:solidFill>
                <a:latin typeface="Hiragino Kaku Gothic Std W3"/>
                <a:cs typeface="Hiragino Kaku Gothic Std W3"/>
              </a:rPr>
              <a:t>未来構築委員会関係官庁との折衝</a:t>
            </a:r>
            <a:r>
              <a:rPr sz="1200" dirty="0">
                <a:solidFill>
                  <a:srgbClr val="231F20"/>
                </a:solidFill>
                <a:latin typeface="Hiragino Kaku Gothic Std W3"/>
                <a:cs typeface="Hiragino Kaku Gothic Std W3"/>
              </a:rPr>
              <a:t>&amp;</a:t>
            </a:r>
            <a:r>
              <a:rPr sz="1200" spc="-50" dirty="0">
                <a:solidFill>
                  <a:srgbClr val="231F20"/>
                </a:solidFill>
                <a:latin typeface="Hiragino Kaku Gothic Std W3"/>
                <a:cs typeface="Hiragino Kaku Gothic Std W3"/>
              </a:rPr>
              <a:t>研究紀要・学術論文</a:t>
            </a:r>
            <a:endParaRPr sz="1200">
              <a:latin typeface="Hiragino Kaku Gothic Std W3"/>
              <a:cs typeface="Hiragino Kaku Gothic Std W3"/>
            </a:endParaRPr>
          </a:p>
        </p:txBody>
      </p:sp>
      <p:sp>
        <p:nvSpPr>
          <p:cNvPr id="8" name="object 8"/>
          <p:cNvSpPr/>
          <p:nvPr/>
        </p:nvSpPr>
        <p:spPr>
          <a:xfrm>
            <a:off x="731100" y="4671565"/>
            <a:ext cx="5571490" cy="0"/>
          </a:xfrm>
          <a:custGeom>
            <a:avLst/>
            <a:gdLst/>
            <a:ahLst/>
            <a:cxnLst/>
            <a:rect l="l" t="t" r="r" b="b"/>
            <a:pathLst>
              <a:path w="5571490">
                <a:moveTo>
                  <a:pt x="0" y="0"/>
                </a:moveTo>
                <a:lnTo>
                  <a:pt x="5570893" y="0"/>
                </a:lnTo>
              </a:path>
            </a:pathLst>
          </a:custGeom>
          <a:ln w="12700">
            <a:solidFill>
              <a:srgbClr val="ED1C24"/>
            </a:solidFill>
          </a:ln>
        </p:spPr>
        <p:txBody>
          <a:bodyPr wrap="square" lIns="0" tIns="0" rIns="0" bIns="0" rtlCol="0"/>
          <a:lstStyle/>
          <a:p>
            <a:endParaRPr/>
          </a:p>
        </p:txBody>
      </p:sp>
      <p:pic>
        <p:nvPicPr>
          <p:cNvPr id="9" name="object 9"/>
          <p:cNvPicPr/>
          <p:nvPr/>
        </p:nvPicPr>
        <p:blipFill>
          <a:blip r:embed="rId2" cstate="print"/>
          <a:stretch>
            <a:fillRect/>
          </a:stretch>
        </p:blipFill>
        <p:spPr>
          <a:xfrm>
            <a:off x="731095" y="5487954"/>
            <a:ext cx="144005" cy="143992"/>
          </a:xfrm>
          <a:prstGeom prst="rect">
            <a:avLst/>
          </a:prstGeom>
        </p:spPr>
      </p:pic>
      <p:sp>
        <p:nvSpPr>
          <p:cNvPr id="10" name="object 10"/>
          <p:cNvSpPr txBox="1"/>
          <p:nvPr/>
        </p:nvSpPr>
        <p:spPr>
          <a:xfrm>
            <a:off x="2804329" y="5775655"/>
            <a:ext cx="586740" cy="208279"/>
          </a:xfrm>
          <a:prstGeom prst="rect">
            <a:avLst/>
          </a:prstGeom>
        </p:spPr>
        <p:txBody>
          <a:bodyPr vert="horz" wrap="square" lIns="0" tIns="12700" rIns="0" bIns="0" rtlCol="0">
            <a:spAutoFit/>
          </a:bodyPr>
          <a:lstStyle/>
          <a:p>
            <a:pPr marL="12700">
              <a:lnSpc>
                <a:spcPct val="100000"/>
              </a:lnSpc>
              <a:spcBef>
                <a:spcPts val="100"/>
              </a:spcBef>
            </a:pPr>
            <a:r>
              <a:rPr sz="1200" b="1" spc="55" dirty="0">
                <a:solidFill>
                  <a:srgbClr val="231F20"/>
                </a:solidFill>
                <a:latin typeface="Hiragino Kaku Gothic Std W6"/>
                <a:cs typeface="Hiragino Kaku Gothic Std W6"/>
              </a:rPr>
              <a:t>業界</a:t>
            </a:r>
            <a:r>
              <a:rPr sz="1200" b="1" spc="-25" dirty="0">
                <a:solidFill>
                  <a:srgbClr val="231F20"/>
                </a:solidFill>
                <a:latin typeface="Hiragino Kaku Gothic Std W6"/>
                <a:cs typeface="Hiragino Kaku Gothic Std W6"/>
              </a:rPr>
              <a:t>UP</a:t>
            </a:r>
            <a:endParaRPr sz="1200">
              <a:latin typeface="Hiragino Kaku Gothic Std W6"/>
              <a:cs typeface="Hiragino Kaku Gothic Std W6"/>
            </a:endParaRPr>
          </a:p>
        </p:txBody>
      </p:sp>
      <p:sp>
        <p:nvSpPr>
          <p:cNvPr id="11" name="object 11"/>
          <p:cNvSpPr/>
          <p:nvPr/>
        </p:nvSpPr>
        <p:spPr>
          <a:xfrm>
            <a:off x="731100" y="5695217"/>
            <a:ext cx="5571490" cy="0"/>
          </a:xfrm>
          <a:custGeom>
            <a:avLst/>
            <a:gdLst/>
            <a:ahLst/>
            <a:cxnLst/>
            <a:rect l="l" t="t" r="r" b="b"/>
            <a:pathLst>
              <a:path w="5571490">
                <a:moveTo>
                  <a:pt x="0" y="0"/>
                </a:moveTo>
                <a:lnTo>
                  <a:pt x="5570893" y="0"/>
                </a:lnTo>
              </a:path>
            </a:pathLst>
          </a:custGeom>
          <a:ln w="12700">
            <a:solidFill>
              <a:srgbClr val="ED1C24"/>
            </a:solidFill>
          </a:ln>
        </p:spPr>
        <p:txBody>
          <a:bodyPr wrap="square" lIns="0" tIns="0" rIns="0" bIns="0" rtlCol="0"/>
          <a:lstStyle/>
          <a:p>
            <a:endParaRPr/>
          </a:p>
        </p:txBody>
      </p:sp>
      <p:sp>
        <p:nvSpPr>
          <p:cNvPr id="12" name="object 12"/>
          <p:cNvSpPr txBox="1"/>
          <p:nvPr/>
        </p:nvSpPr>
        <p:spPr>
          <a:xfrm>
            <a:off x="718399" y="5444265"/>
            <a:ext cx="1943735" cy="1019175"/>
          </a:xfrm>
          <a:prstGeom prst="rect">
            <a:avLst/>
          </a:prstGeom>
        </p:spPr>
        <p:txBody>
          <a:bodyPr vert="horz" wrap="square" lIns="0" tIns="12700" rIns="0" bIns="0" rtlCol="0">
            <a:spAutoFit/>
          </a:bodyPr>
          <a:lstStyle/>
          <a:p>
            <a:pPr marR="53340" algn="r">
              <a:lnSpc>
                <a:spcPct val="100000"/>
              </a:lnSpc>
              <a:spcBef>
                <a:spcPts val="100"/>
              </a:spcBef>
            </a:pPr>
            <a:r>
              <a:rPr sz="1300" b="1" spc="50" dirty="0">
                <a:solidFill>
                  <a:srgbClr val="ED1C24"/>
                </a:solidFill>
                <a:latin typeface="Hiragino Kaku Gothic Std W6"/>
                <a:cs typeface="Hiragino Kaku Gothic Std W6"/>
              </a:rPr>
              <a:t>SPC</a:t>
            </a:r>
            <a:r>
              <a:rPr sz="1300" b="1" spc="-25" dirty="0">
                <a:solidFill>
                  <a:srgbClr val="ED1C24"/>
                </a:solidFill>
                <a:latin typeface="Hiragino Kaku Gothic Std W6"/>
                <a:cs typeface="Hiragino Kaku Gothic Std W6"/>
              </a:rPr>
              <a:t>商事(年商７０億)</a:t>
            </a:r>
            <a:endParaRPr sz="1300">
              <a:latin typeface="Hiragino Kaku Gothic Std W6"/>
              <a:cs typeface="Hiragino Kaku Gothic Std W6"/>
            </a:endParaRPr>
          </a:p>
          <a:p>
            <a:pPr marR="5080" algn="r">
              <a:lnSpc>
                <a:spcPct val="100000"/>
              </a:lnSpc>
              <a:spcBef>
                <a:spcPts val="1050"/>
              </a:spcBef>
              <a:tabLst>
                <a:tab pos="621665" algn="l"/>
                <a:tab pos="1253490" algn="l"/>
              </a:tabLst>
            </a:pPr>
            <a:r>
              <a:rPr sz="1200" b="1" dirty="0">
                <a:solidFill>
                  <a:srgbClr val="231F20"/>
                </a:solidFill>
                <a:latin typeface="Hiragino Kaku Gothic Std W6"/>
                <a:cs typeface="Hiragino Kaku Gothic Std W6"/>
              </a:rPr>
              <a:t>“</a:t>
            </a:r>
            <a:r>
              <a:rPr sz="1200" b="1" spc="65" dirty="0">
                <a:solidFill>
                  <a:srgbClr val="231F20"/>
                </a:solidFill>
                <a:latin typeface="Hiragino Kaku Gothic Std W6"/>
                <a:cs typeface="Hiragino Kaku Gothic Std W6"/>
              </a:rPr>
              <a:t>良</a:t>
            </a:r>
            <a:r>
              <a:rPr sz="1200" b="1" spc="55" dirty="0">
                <a:solidFill>
                  <a:srgbClr val="231F20"/>
                </a:solidFill>
                <a:latin typeface="Hiragino Kaku Gothic Std W6"/>
                <a:cs typeface="Hiragino Kaku Gothic Std W6"/>
              </a:rPr>
              <a:t>質</a:t>
            </a:r>
            <a:r>
              <a:rPr sz="1200" b="1" spc="-50" dirty="0">
                <a:solidFill>
                  <a:srgbClr val="231F20"/>
                </a:solidFill>
                <a:latin typeface="Hiragino Kaku Gothic Std W6"/>
                <a:cs typeface="Hiragino Kaku Gothic Std W6"/>
              </a:rPr>
              <a:t>"</a:t>
            </a:r>
            <a:r>
              <a:rPr sz="1200" b="1" dirty="0">
                <a:solidFill>
                  <a:srgbClr val="231F20"/>
                </a:solidFill>
                <a:latin typeface="Hiragino Kaku Gothic Std W6"/>
                <a:cs typeface="Hiragino Kaku Gothic Std W6"/>
              </a:rPr>
              <a:t>	</a:t>
            </a:r>
            <a:r>
              <a:rPr sz="1200" b="1" spc="60" dirty="0">
                <a:solidFill>
                  <a:srgbClr val="231F20"/>
                </a:solidFill>
                <a:latin typeface="Hiragino Kaku Gothic Std W6"/>
                <a:cs typeface="Hiragino Kaku Gothic Std W6"/>
              </a:rPr>
              <a:t>“</a:t>
            </a:r>
            <a:r>
              <a:rPr sz="1200" b="1" spc="75" dirty="0">
                <a:solidFill>
                  <a:srgbClr val="231F20"/>
                </a:solidFill>
                <a:latin typeface="Hiragino Kaku Gothic Std W6"/>
                <a:cs typeface="Hiragino Kaku Gothic Std W6"/>
              </a:rPr>
              <a:t>安</a:t>
            </a:r>
            <a:r>
              <a:rPr sz="1200" b="1" spc="65" dirty="0">
                <a:solidFill>
                  <a:srgbClr val="231F20"/>
                </a:solidFill>
                <a:latin typeface="Hiragino Kaku Gothic Std W6"/>
                <a:cs typeface="Hiragino Kaku Gothic Std W6"/>
              </a:rPr>
              <a:t>価</a:t>
            </a:r>
            <a:r>
              <a:rPr sz="1200" b="1" spc="-50" dirty="0">
                <a:solidFill>
                  <a:srgbClr val="231F20"/>
                </a:solidFill>
                <a:latin typeface="Hiragino Kaku Gothic Std W6"/>
                <a:cs typeface="Hiragino Kaku Gothic Std W6"/>
              </a:rPr>
              <a:t>"</a:t>
            </a:r>
            <a:r>
              <a:rPr sz="1200" b="1" dirty="0">
                <a:solidFill>
                  <a:srgbClr val="231F20"/>
                </a:solidFill>
                <a:latin typeface="Hiragino Kaku Gothic Std W6"/>
                <a:cs typeface="Hiragino Kaku Gothic Std W6"/>
              </a:rPr>
              <a:t>	</a:t>
            </a:r>
            <a:r>
              <a:rPr sz="1200" b="1" spc="50" dirty="0">
                <a:solidFill>
                  <a:srgbClr val="231F20"/>
                </a:solidFill>
                <a:latin typeface="Hiragino Kaku Gothic Std W6"/>
                <a:cs typeface="Hiragino Kaku Gothic Std W6"/>
              </a:rPr>
              <a:t>SPC</a:t>
            </a:r>
            <a:r>
              <a:rPr sz="1200" b="1" spc="-10" dirty="0">
                <a:solidFill>
                  <a:srgbClr val="231F20"/>
                </a:solidFill>
                <a:latin typeface="Hiragino Kaku Gothic Std W6"/>
                <a:cs typeface="Hiragino Kaku Gothic Std W6"/>
              </a:rPr>
              <a:t>文</a:t>
            </a:r>
            <a:r>
              <a:rPr sz="1200" b="1" spc="-50" dirty="0">
                <a:solidFill>
                  <a:srgbClr val="231F20"/>
                </a:solidFill>
                <a:latin typeface="Hiragino Kaku Gothic Std W6"/>
                <a:cs typeface="Hiragino Kaku Gothic Std W6"/>
              </a:rPr>
              <a:t>化</a:t>
            </a:r>
            <a:endParaRPr sz="1200">
              <a:latin typeface="Hiragino Kaku Gothic Std W6"/>
              <a:cs typeface="Hiragino Kaku Gothic Std W6"/>
            </a:endParaRPr>
          </a:p>
          <a:p>
            <a:pPr>
              <a:lnSpc>
                <a:spcPct val="100000"/>
              </a:lnSpc>
              <a:spcBef>
                <a:spcPts val="650"/>
              </a:spcBef>
            </a:pPr>
            <a:endParaRPr sz="1200">
              <a:latin typeface="Hiragino Kaku Gothic Std W6"/>
              <a:cs typeface="Hiragino Kaku Gothic Std W6"/>
            </a:endParaRPr>
          </a:p>
          <a:p>
            <a:pPr marL="207010">
              <a:lnSpc>
                <a:spcPct val="100000"/>
              </a:lnSpc>
            </a:pPr>
            <a:r>
              <a:rPr sz="1300" b="1" spc="15" dirty="0">
                <a:solidFill>
                  <a:srgbClr val="ED1C24"/>
                </a:solidFill>
                <a:latin typeface="Hiragino Kaku Gothic Std W6"/>
                <a:cs typeface="Hiragino Kaku Gothic Std W6"/>
              </a:rPr>
              <a:t>経営•営業</a:t>
            </a:r>
            <a:endParaRPr sz="1300">
              <a:latin typeface="Hiragino Kaku Gothic Std W6"/>
              <a:cs typeface="Hiragino Kaku Gothic Std W6"/>
            </a:endParaRPr>
          </a:p>
        </p:txBody>
      </p:sp>
      <p:pic>
        <p:nvPicPr>
          <p:cNvPr id="13" name="object 13"/>
          <p:cNvPicPr/>
          <p:nvPr/>
        </p:nvPicPr>
        <p:blipFill>
          <a:blip r:embed="rId2" cstate="print"/>
          <a:stretch>
            <a:fillRect/>
          </a:stretch>
        </p:blipFill>
        <p:spPr>
          <a:xfrm>
            <a:off x="731095" y="6283008"/>
            <a:ext cx="144005" cy="143992"/>
          </a:xfrm>
          <a:prstGeom prst="rect">
            <a:avLst/>
          </a:prstGeom>
        </p:spPr>
      </p:pic>
      <p:sp>
        <p:nvSpPr>
          <p:cNvPr id="14" name="object 14"/>
          <p:cNvSpPr txBox="1"/>
          <p:nvPr/>
        </p:nvSpPr>
        <p:spPr>
          <a:xfrm>
            <a:off x="718399" y="6524986"/>
            <a:ext cx="5510530" cy="482600"/>
          </a:xfrm>
          <a:prstGeom prst="rect">
            <a:avLst/>
          </a:prstGeom>
        </p:spPr>
        <p:txBody>
          <a:bodyPr vert="horz" wrap="square" lIns="0" tIns="58419" rIns="0" bIns="0" rtlCol="0">
            <a:spAutoFit/>
          </a:bodyPr>
          <a:lstStyle/>
          <a:p>
            <a:pPr marL="12700">
              <a:lnSpc>
                <a:spcPct val="100000"/>
              </a:lnSpc>
              <a:spcBef>
                <a:spcPts val="459"/>
              </a:spcBef>
            </a:pPr>
            <a:r>
              <a:rPr sz="1200" b="1" spc="5" dirty="0">
                <a:solidFill>
                  <a:srgbClr val="231F20"/>
                </a:solidFill>
                <a:latin typeface="Hiragino Kaku Gothic Std W6"/>
                <a:cs typeface="Hiragino Kaku Gothic Std W6"/>
              </a:rPr>
              <a:t>経営者は情報にハートを乗せる </a:t>
            </a:r>
            <a:r>
              <a:rPr sz="1200" spc="-45" dirty="0">
                <a:solidFill>
                  <a:srgbClr val="231F20"/>
                </a:solidFill>
                <a:latin typeface="Hiragino Kaku Gothic Std W3"/>
                <a:cs typeface="Hiragino Kaku Gothic Std W3"/>
              </a:rPr>
              <a:t>⇒ 決心を覚悟で下っ腹</a:t>
            </a:r>
            <a:r>
              <a:rPr sz="1200" spc="60" dirty="0">
                <a:solidFill>
                  <a:srgbClr val="231F20"/>
                </a:solidFill>
                <a:latin typeface="Hiragino Kaku Gothic Std W3"/>
                <a:cs typeface="Hiragino Kaku Gothic Std W3"/>
              </a:rPr>
              <a:t>（</a:t>
            </a:r>
            <a:r>
              <a:rPr sz="1200" spc="30" dirty="0">
                <a:solidFill>
                  <a:srgbClr val="231F20"/>
                </a:solidFill>
                <a:latin typeface="Hiragino Kaku Gothic Std W3"/>
                <a:cs typeface="Hiragino Kaku Gothic Std W3"/>
              </a:rPr>
              <a:t>丹田</a:t>
            </a:r>
            <a:r>
              <a:rPr sz="1200" spc="-540" dirty="0">
                <a:solidFill>
                  <a:srgbClr val="231F20"/>
                </a:solidFill>
                <a:latin typeface="Hiragino Kaku Gothic Std W3"/>
                <a:cs typeface="Hiragino Kaku Gothic Std W3"/>
              </a:rPr>
              <a:t>）</a:t>
            </a:r>
            <a:r>
              <a:rPr sz="1200" spc="-60" dirty="0">
                <a:solidFill>
                  <a:srgbClr val="231F20"/>
                </a:solidFill>
                <a:latin typeface="Hiragino Kaku Gothic Std W3"/>
                <a:cs typeface="Hiragino Kaku Gothic Std W3"/>
              </a:rPr>
              <a:t>まで落として実行</a:t>
            </a:r>
            <a:endParaRPr sz="1200">
              <a:latin typeface="Hiragino Kaku Gothic Std W3"/>
              <a:cs typeface="Hiragino Kaku Gothic Std W3"/>
            </a:endParaRPr>
          </a:p>
          <a:p>
            <a:pPr marL="12700">
              <a:lnSpc>
                <a:spcPct val="100000"/>
              </a:lnSpc>
              <a:spcBef>
                <a:spcPts val="360"/>
              </a:spcBef>
            </a:pPr>
            <a:r>
              <a:rPr sz="1200" b="1" spc="10" dirty="0">
                <a:solidFill>
                  <a:srgbClr val="231F20"/>
                </a:solidFill>
                <a:latin typeface="Hiragino Kaku Gothic Std W6"/>
                <a:cs typeface="Hiragino Kaku Gothic Std W6"/>
              </a:rPr>
              <a:t>“シーンの連続" </a:t>
            </a:r>
            <a:r>
              <a:rPr sz="1200" spc="-35" dirty="0">
                <a:solidFill>
                  <a:srgbClr val="231F20"/>
                </a:solidFill>
                <a:latin typeface="Hiragino Kaku Gothic Std W3"/>
                <a:cs typeface="Hiragino Kaku Gothic Std W3"/>
              </a:rPr>
              <a:t>⇒ ハートと下腹に訴える。</a:t>
            </a:r>
            <a:endParaRPr sz="1200">
              <a:latin typeface="Hiragino Kaku Gothic Std W3"/>
              <a:cs typeface="Hiragino Kaku Gothic Std W3"/>
            </a:endParaRPr>
          </a:p>
        </p:txBody>
      </p:sp>
      <p:sp>
        <p:nvSpPr>
          <p:cNvPr id="15" name="object 15"/>
          <p:cNvSpPr/>
          <p:nvPr/>
        </p:nvSpPr>
        <p:spPr>
          <a:xfrm>
            <a:off x="731100" y="6490272"/>
            <a:ext cx="5571490" cy="0"/>
          </a:xfrm>
          <a:custGeom>
            <a:avLst/>
            <a:gdLst/>
            <a:ahLst/>
            <a:cxnLst/>
            <a:rect l="l" t="t" r="r" b="b"/>
            <a:pathLst>
              <a:path w="5571490">
                <a:moveTo>
                  <a:pt x="0" y="0"/>
                </a:moveTo>
                <a:lnTo>
                  <a:pt x="5570893" y="0"/>
                </a:lnTo>
              </a:path>
            </a:pathLst>
          </a:custGeom>
          <a:ln w="12700">
            <a:solidFill>
              <a:srgbClr val="ED1C24"/>
            </a:solidFill>
          </a:ln>
        </p:spPr>
        <p:txBody>
          <a:bodyPr wrap="square" lIns="0" tIns="0" rIns="0" bIns="0" rtlCol="0"/>
          <a:lstStyle/>
          <a:p>
            <a:endParaRPr/>
          </a:p>
        </p:txBody>
      </p:sp>
      <p:pic>
        <p:nvPicPr>
          <p:cNvPr id="16" name="object 16"/>
          <p:cNvPicPr/>
          <p:nvPr/>
        </p:nvPicPr>
        <p:blipFill>
          <a:blip r:embed="rId2" cstate="print"/>
          <a:stretch>
            <a:fillRect/>
          </a:stretch>
        </p:blipFill>
        <p:spPr>
          <a:xfrm>
            <a:off x="731095" y="1059075"/>
            <a:ext cx="144005" cy="143992"/>
          </a:xfrm>
          <a:prstGeom prst="rect">
            <a:avLst/>
          </a:prstGeom>
        </p:spPr>
      </p:pic>
      <p:sp>
        <p:nvSpPr>
          <p:cNvPr id="17" name="object 17"/>
          <p:cNvSpPr/>
          <p:nvPr/>
        </p:nvSpPr>
        <p:spPr>
          <a:xfrm>
            <a:off x="731100" y="1266338"/>
            <a:ext cx="5571490" cy="0"/>
          </a:xfrm>
          <a:custGeom>
            <a:avLst/>
            <a:gdLst/>
            <a:ahLst/>
            <a:cxnLst/>
            <a:rect l="l" t="t" r="r" b="b"/>
            <a:pathLst>
              <a:path w="5571490">
                <a:moveTo>
                  <a:pt x="0" y="0"/>
                </a:moveTo>
                <a:lnTo>
                  <a:pt x="5570893" y="0"/>
                </a:lnTo>
              </a:path>
            </a:pathLst>
          </a:custGeom>
          <a:ln w="12700">
            <a:solidFill>
              <a:srgbClr val="ED1C24"/>
            </a:solidFill>
          </a:ln>
        </p:spPr>
        <p:txBody>
          <a:bodyPr wrap="square" lIns="0" tIns="0" rIns="0" bIns="0" rtlCol="0"/>
          <a:lstStyle/>
          <a:p>
            <a:endParaRPr/>
          </a:p>
        </p:txBody>
      </p:sp>
      <p:sp>
        <p:nvSpPr>
          <p:cNvPr id="18" name="object 18"/>
          <p:cNvSpPr txBox="1"/>
          <p:nvPr/>
        </p:nvSpPr>
        <p:spPr>
          <a:xfrm>
            <a:off x="680299" y="1015388"/>
            <a:ext cx="5637530" cy="2362200"/>
          </a:xfrm>
          <a:prstGeom prst="rect">
            <a:avLst/>
          </a:prstGeom>
        </p:spPr>
        <p:txBody>
          <a:bodyPr vert="horz" wrap="square" lIns="0" tIns="12700" rIns="0" bIns="0" rtlCol="0">
            <a:spAutoFit/>
          </a:bodyPr>
          <a:lstStyle/>
          <a:p>
            <a:pPr marL="245110">
              <a:lnSpc>
                <a:spcPct val="100000"/>
              </a:lnSpc>
              <a:spcBef>
                <a:spcPts val="100"/>
              </a:spcBef>
            </a:pPr>
            <a:r>
              <a:rPr sz="1300" b="1" spc="-15" dirty="0">
                <a:solidFill>
                  <a:srgbClr val="ED1C24"/>
                </a:solidFill>
                <a:latin typeface="Hiragino Kaku Gothic Std W6"/>
                <a:cs typeface="Hiragino Kaku Gothic Std W6"/>
              </a:rPr>
              <a:t>成功する人の</a:t>
            </a:r>
            <a:r>
              <a:rPr sz="1300" b="1" dirty="0">
                <a:solidFill>
                  <a:srgbClr val="ED1C24"/>
                </a:solidFill>
                <a:latin typeface="Hiragino Kaku Gothic Std W6"/>
                <a:cs typeface="Hiragino Kaku Gothic Std W6"/>
              </a:rPr>
              <a:t>3</a:t>
            </a:r>
            <a:r>
              <a:rPr sz="1300" b="1" spc="5" dirty="0">
                <a:solidFill>
                  <a:srgbClr val="ED1C24"/>
                </a:solidFill>
                <a:latin typeface="Hiragino Kaku Gothic Std W6"/>
                <a:cs typeface="Hiragino Kaku Gothic Std W6"/>
              </a:rPr>
              <a:t>つの条件</a:t>
            </a:r>
            <a:endParaRPr sz="1300">
              <a:latin typeface="Hiragino Kaku Gothic Std W6"/>
              <a:cs typeface="Hiragino Kaku Gothic Std W6"/>
            </a:endParaRPr>
          </a:p>
          <a:p>
            <a:pPr marL="50800">
              <a:lnSpc>
                <a:spcPct val="100000"/>
              </a:lnSpc>
              <a:spcBef>
                <a:spcPts val="1050"/>
              </a:spcBef>
              <a:tabLst>
                <a:tab pos="1004569" algn="l"/>
                <a:tab pos="1324610" algn="l"/>
              </a:tabLst>
            </a:pPr>
            <a:r>
              <a:rPr sz="1200" b="1" dirty="0">
                <a:solidFill>
                  <a:srgbClr val="231F20"/>
                </a:solidFill>
                <a:latin typeface="Hiragino Kaku Gothic Std W6"/>
                <a:cs typeface="Hiragino Kaku Gothic Std W6"/>
              </a:rPr>
              <a:t>◎</a:t>
            </a:r>
            <a:r>
              <a:rPr sz="1200" b="1" spc="55" dirty="0">
                <a:solidFill>
                  <a:srgbClr val="231F20"/>
                </a:solidFill>
                <a:latin typeface="Hiragino Kaku Gothic Std W6"/>
                <a:cs typeface="Hiragino Kaku Gothic Std W6"/>
              </a:rPr>
              <a:t>勉</a:t>
            </a:r>
            <a:r>
              <a:rPr sz="1200" b="1" spc="65" dirty="0">
                <a:solidFill>
                  <a:srgbClr val="231F20"/>
                </a:solidFill>
                <a:latin typeface="Hiragino Kaku Gothic Std W6"/>
                <a:cs typeface="Hiragino Kaku Gothic Std W6"/>
              </a:rPr>
              <a:t>強</a:t>
            </a:r>
            <a:r>
              <a:rPr sz="1200" b="1" dirty="0">
                <a:solidFill>
                  <a:srgbClr val="231F20"/>
                </a:solidFill>
                <a:latin typeface="Hiragino Kaku Gothic Std W6"/>
                <a:cs typeface="Hiragino Kaku Gothic Std W6"/>
              </a:rPr>
              <a:t>好</a:t>
            </a:r>
            <a:r>
              <a:rPr sz="1200" b="1" spc="-50" dirty="0">
                <a:solidFill>
                  <a:srgbClr val="231F20"/>
                </a:solidFill>
                <a:latin typeface="Hiragino Kaku Gothic Std W6"/>
                <a:cs typeface="Hiragino Kaku Gothic Std W6"/>
              </a:rPr>
              <a:t>き</a:t>
            </a:r>
            <a:r>
              <a:rPr sz="1200" b="1" dirty="0">
                <a:solidFill>
                  <a:srgbClr val="231F20"/>
                </a:solidFill>
                <a:latin typeface="Hiragino Kaku Gothic Std W6"/>
                <a:cs typeface="Hiragino Kaku Gothic Std W6"/>
              </a:rPr>
              <a:t>	</a:t>
            </a:r>
            <a:r>
              <a:rPr sz="1200" spc="-50" dirty="0">
                <a:solidFill>
                  <a:srgbClr val="231F20"/>
                </a:solidFill>
                <a:latin typeface="Hiragino Kaku Gothic Std W3"/>
                <a:cs typeface="Hiragino Kaku Gothic Std W3"/>
              </a:rPr>
              <a:t>⇒</a:t>
            </a:r>
            <a:r>
              <a:rPr sz="1200" dirty="0">
                <a:solidFill>
                  <a:srgbClr val="231F20"/>
                </a:solidFill>
                <a:latin typeface="Hiragino Kaku Gothic Std W3"/>
                <a:cs typeface="Hiragino Kaku Gothic Std W3"/>
              </a:rPr>
              <a:t>	</a:t>
            </a:r>
            <a:r>
              <a:rPr sz="1200" spc="-110" dirty="0">
                <a:solidFill>
                  <a:srgbClr val="231F20"/>
                </a:solidFill>
                <a:latin typeface="Hiragino Kaku Gothic Std W3"/>
                <a:cs typeface="Hiragino Kaku Gothic Std W3"/>
              </a:rPr>
              <a:t>メ</a:t>
            </a:r>
            <a:r>
              <a:rPr sz="1200" spc="-25" dirty="0">
                <a:solidFill>
                  <a:srgbClr val="231F20"/>
                </a:solidFill>
                <a:latin typeface="Hiragino Kaku Gothic Std W3"/>
                <a:cs typeface="Hiragino Kaku Gothic Std W3"/>
              </a:rPr>
              <a:t>モ</a:t>
            </a:r>
            <a:r>
              <a:rPr sz="1200" spc="-75" dirty="0">
                <a:solidFill>
                  <a:srgbClr val="231F20"/>
                </a:solidFill>
                <a:latin typeface="Hiragino Kaku Gothic Std W3"/>
                <a:cs typeface="Hiragino Kaku Gothic Std W3"/>
              </a:rPr>
              <a:t>す</a:t>
            </a:r>
            <a:r>
              <a:rPr sz="1200" spc="-65" dirty="0">
                <a:solidFill>
                  <a:srgbClr val="231F20"/>
                </a:solidFill>
                <a:latin typeface="Hiragino Kaku Gothic Std W3"/>
                <a:cs typeface="Hiragino Kaku Gothic Std W3"/>
              </a:rPr>
              <a:t>る</a:t>
            </a:r>
            <a:r>
              <a:rPr sz="1200" spc="-240" dirty="0">
                <a:solidFill>
                  <a:srgbClr val="231F20"/>
                </a:solidFill>
                <a:latin typeface="Hiragino Kaku Gothic Std W3"/>
                <a:cs typeface="Hiragino Kaku Gothic Std W3"/>
              </a:rPr>
              <a:t>人・</a:t>
            </a:r>
            <a:r>
              <a:rPr sz="1200" spc="-35" dirty="0">
                <a:solidFill>
                  <a:srgbClr val="231F20"/>
                </a:solidFill>
                <a:latin typeface="Hiragino Kaku Gothic Std W3"/>
                <a:cs typeface="Hiragino Kaku Gothic Std W3"/>
              </a:rPr>
              <a:t>も</a:t>
            </a:r>
            <a:r>
              <a:rPr sz="1200" spc="-20" dirty="0">
                <a:solidFill>
                  <a:srgbClr val="231F20"/>
                </a:solidFill>
                <a:latin typeface="Hiragino Kaku Gothic Std W3"/>
                <a:cs typeface="Hiragino Kaku Gothic Std W3"/>
              </a:rPr>
              <a:t>の</a:t>
            </a:r>
            <a:r>
              <a:rPr sz="1200" dirty="0">
                <a:solidFill>
                  <a:srgbClr val="231F20"/>
                </a:solidFill>
                <a:latin typeface="Hiragino Kaku Gothic Std W3"/>
                <a:cs typeface="Hiragino Kaku Gothic Std W3"/>
              </a:rPr>
              <a:t>に</a:t>
            </a:r>
            <a:r>
              <a:rPr sz="1200" spc="50" dirty="0">
                <a:solidFill>
                  <a:srgbClr val="231F20"/>
                </a:solidFill>
                <a:latin typeface="Hiragino Kaku Gothic Std W3"/>
                <a:cs typeface="Hiragino Kaku Gothic Std W3"/>
              </a:rPr>
              <a:t>興</a:t>
            </a:r>
            <a:r>
              <a:rPr sz="1200" dirty="0">
                <a:solidFill>
                  <a:srgbClr val="231F20"/>
                </a:solidFill>
                <a:latin typeface="Hiragino Kaku Gothic Std W3"/>
                <a:cs typeface="Hiragino Kaku Gothic Std W3"/>
              </a:rPr>
              <a:t>味</a:t>
            </a:r>
            <a:r>
              <a:rPr sz="1200" spc="-20" dirty="0">
                <a:solidFill>
                  <a:srgbClr val="231F20"/>
                </a:solidFill>
                <a:latin typeface="Hiragino Kaku Gothic Std W3"/>
                <a:cs typeface="Hiragino Kaku Gothic Std W3"/>
              </a:rPr>
              <a:t>を</a:t>
            </a:r>
            <a:r>
              <a:rPr sz="1200" dirty="0">
                <a:solidFill>
                  <a:srgbClr val="231F20"/>
                </a:solidFill>
                <a:latin typeface="Hiragino Kaku Gothic Std W3"/>
                <a:cs typeface="Hiragino Kaku Gothic Std W3"/>
              </a:rPr>
              <a:t>持</a:t>
            </a:r>
            <a:r>
              <a:rPr sz="1200" spc="60" dirty="0">
                <a:solidFill>
                  <a:srgbClr val="231F20"/>
                </a:solidFill>
                <a:latin typeface="Hiragino Kaku Gothic Std W3"/>
                <a:cs typeface="Hiragino Kaku Gothic Std W3"/>
              </a:rPr>
              <a:t>つ</a:t>
            </a:r>
            <a:r>
              <a:rPr sz="1200" spc="10" dirty="0">
                <a:solidFill>
                  <a:srgbClr val="231F20"/>
                </a:solidFill>
                <a:latin typeface="Hiragino Kaku Gothic Std W3"/>
                <a:cs typeface="Hiragino Kaku Gothic Std W3"/>
              </a:rPr>
              <a:t>。</a:t>
            </a:r>
            <a:endParaRPr sz="1200">
              <a:latin typeface="Hiragino Kaku Gothic Std W3"/>
              <a:cs typeface="Hiragino Kaku Gothic Std W3"/>
            </a:endParaRPr>
          </a:p>
          <a:p>
            <a:pPr marL="12700">
              <a:lnSpc>
                <a:spcPct val="100000"/>
              </a:lnSpc>
              <a:spcBef>
                <a:spcPts val="359"/>
              </a:spcBef>
            </a:pPr>
            <a:r>
              <a:rPr sz="1200" spc="-114" dirty="0">
                <a:solidFill>
                  <a:srgbClr val="231F20"/>
                </a:solidFill>
                <a:latin typeface="Hiragino Kaku Gothic Std W3"/>
                <a:cs typeface="Hiragino Kaku Gothic Std W3"/>
              </a:rPr>
              <a:t>・どんな店になるために ・・・ どんな勉強をするのか目的を絞って!!</a:t>
            </a:r>
            <a:endParaRPr sz="1200">
              <a:latin typeface="Hiragino Kaku Gothic Std W3"/>
              <a:cs typeface="Hiragino Kaku Gothic Std W3"/>
            </a:endParaRPr>
          </a:p>
          <a:p>
            <a:pPr marL="12700">
              <a:lnSpc>
                <a:spcPct val="100000"/>
              </a:lnSpc>
              <a:spcBef>
                <a:spcPts val="359"/>
              </a:spcBef>
            </a:pPr>
            <a:r>
              <a:rPr sz="1200" spc="-114" dirty="0">
                <a:solidFill>
                  <a:srgbClr val="231F20"/>
                </a:solidFill>
                <a:latin typeface="Hiragino Kaku Gothic Std W3"/>
                <a:cs typeface="Hiragino Kaku Gothic Std W3"/>
              </a:rPr>
              <a:t>・どんな人になるために ・・・ どんな勉強をするのか(ポイントをずらさない)</a:t>
            </a:r>
            <a:endParaRPr sz="1200">
              <a:latin typeface="Hiragino Kaku Gothic Std W3"/>
              <a:cs typeface="Hiragino Kaku Gothic Std W3"/>
            </a:endParaRPr>
          </a:p>
          <a:p>
            <a:pPr marL="50800">
              <a:lnSpc>
                <a:spcPct val="100000"/>
              </a:lnSpc>
              <a:spcBef>
                <a:spcPts val="1090"/>
              </a:spcBef>
              <a:tabLst>
                <a:tab pos="1435735" algn="l"/>
                <a:tab pos="1755775" algn="l"/>
              </a:tabLst>
            </a:pPr>
            <a:r>
              <a:rPr sz="1200" b="1" dirty="0">
                <a:solidFill>
                  <a:srgbClr val="231F20"/>
                </a:solidFill>
                <a:latin typeface="Hiragino Kaku Gothic Std W6"/>
                <a:cs typeface="Hiragino Kaku Gothic Std W6"/>
              </a:rPr>
              <a:t>◎素直</a:t>
            </a:r>
            <a:r>
              <a:rPr sz="1200" b="1" spc="-20" dirty="0">
                <a:solidFill>
                  <a:srgbClr val="231F20"/>
                </a:solidFill>
                <a:latin typeface="Hiragino Kaku Gothic Std W6"/>
                <a:cs typeface="Hiragino Kaku Gothic Std W6"/>
              </a:rPr>
              <a:t>で</a:t>
            </a:r>
            <a:r>
              <a:rPr sz="1200" b="1" dirty="0">
                <a:solidFill>
                  <a:srgbClr val="231F20"/>
                </a:solidFill>
                <a:latin typeface="Hiragino Kaku Gothic Std W6"/>
                <a:cs typeface="Hiragino Kaku Gothic Std W6"/>
              </a:rPr>
              <a:t>あ</a:t>
            </a:r>
            <a:r>
              <a:rPr sz="1200" b="1" spc="-50" dirty="0">
                <a:solidFill>
                  <a:srgbClr val="231F20"/>
                </a:solidFill>
                <a:latin typeface="Hiragino Kaku Gothic Std W6"/>
                <a:cs typeface="Hiragino Kaku Gothic Std W6"/>
              </a:rPr>
              <a:t>る</a:t>
            </a:r>
            <a:r>
              <a:rPr sz="1200" b="1" spc="-80" dirty="0">
                <a:solidFill>
                  <a:srgbClr val="231F20"/>
                </a:solidFill>
                <a:latin typeface="Hiragino Kaku Gothic Std W6"/>
                <a:cs typeface="Hiragino Kaku Gothic Std W6"/>
              </a:rPr>
              <a:t>こ</a:t>
            </a:r>
            <a:r>
              <a:rPr sz="1200" b="1" spc="-50" dirty="0">
                <a:solidFill>
                  <a:srgbClr val="231F20"/>
                </a:solidFill>
                <a:latin typeface="Hiragino Kaku Gothic Std W6"/>
                <a:cs typeface="Hiragino Kaku Gothic Std W6"/>
              </a:rPr>
              <a:t>と</a:t>
            </a:r>
            <a:r>
              <a:rPr sz="1200" b="1" dirty="0">
                <a:solidFill>
                  <a:srgbClr val="231F20"/>
                </a:solidFill>
                <a:latin typeface="Hiragino Kaku Gothic Std W6"/>
                <a:cs typeface="Hiragino Kaku Gothic Std W6"/>
              </a:rPr>
              <a:t>	</a:t>
            </a:r>
            <a:r>
              <a:rPr sz="1200" spc="-50" dirty="0">
                <a:solidFill>
                  <a:srgbClr val="231F20"/>
                </a:solidFill>
                <a:latin typeface="Hiragino Kaku Gothic Std W3"/>
                <a:cs typeface="Hiragino Kaku Gothic Std W3"/>
              </a:rPr>
              <a:t>⇒</a:t>
            </a:r>
            <a:r>
              <a:rPr sz="1200" dirty="0">
                <a:solidFill>
                  <a:srgbClr val="231F20"/>
                </a:solidFill>
                <a:latin typeface="Hiragino Kaku Gothic Std W3"/>
                <a:cs typeface="Hiragino Kaku Gothic Std W3"/>
              </a:rPr>
              <a:t>	</a:t>
            </a:r>
            <a:r>
              <a:rPr sz="1200" spc="-35" dirty="0">
                <a:solidFill>
                  <a:srgbClr val="231F20"/>
                </a:solidFill>
                <a:latin typeface="Hiragino Kaku Gothic Std W3"/>
                <a:cs typeface="Hiragino Kaku Gothic Std W3"/>
              </a:rPr>
              <a:t>も</a:t>
            </a:r>
            <a:r>
              <a:rPr sz="1200" spc="-10" dirty="0">
                <a:solidFill>
                  <a:srgbClr val="231F20"/>
                </a:solidFill>
                <a:latin typeface="Hiragino Kaku Gothic Std W3"/>
                <a:cs typeface="Hiragino Kaku Gothic Std W3"/>
              </a:rPr>
              <a:t>のを観</a:t>
            </a:r>
            <a:r>
              <a:rPr sz="1200" spc="-65" dirty="0">
                <a:solidFill>
                  <a:srgbClr val="231F20"/>
                </a:solidFill>
                <a:latin typeface="Hiragino Kaku Gothic Std W3"/>
                <a:cs typeface="Hiragino Kaku Gothic Std W3"/>
              </a:rPr>
              <a:t>る</a:t>
            </a:r>
            <a:r>
              <a:rPr sz="1200" spc="60" dirty="0">
                <a:solidFill>
                  <a:srgbClr val="231F20"/>
                </a:solidFill>
                <a:latin typeface="Hiragino Kaku Gothic Std W3"/>
                <a:cs typeface="Hiragino Kaku Gothic Std W3"/>
              </a:rPr>
              <a:t>目</a:t>
            </a:r>
            <a:r>
              <a:rPr sz="1200" spc="-540" dirty="0">
                <a:solidFill>
                  <a:srgbClr val="231F20"/>
                </a:solidFill>
                <a:latin typeface="Hiragino Kaku Gothic Std W3"/>
                <a:cs typeface="Hiragino Kaku Gothic Std W3"/>
              </a:rPr>
              <a:t>、</a:t>
            </a:r>
            <a:r>
              <a:rPr sz="1200" dirty="0">
                <a:solidFill>
                  <a:srgbClr val="231F20"/>
                </a:solidFill>
                <a:latin typeface="Hiragino Kaku Gothic Std W3"/>
                <a:cs typeface="Hiragino Kaku Gothic Std W3"/>
              </a:rPr>
              <a:t>心が素直な</a:t>
            </a:r>
            <a:r>
              <a:rPr sz="1200" spc="-15" dirty="0">
                <a:solidFill>
                  <a:srgbClr val="231F20"/>
                </a:solidFill>
                <a:latin typeface="Hiragino Kaku Gothic Std W3"/>
                <a:cs typeface="Hiragino Kaku Gothic Std W3"/>
              </a:rPr>
              <a:t>人</a:t>
            </a:r>
            <a:r>
              <a:rPr sz="1200" dirty="0">
                <a:solidFill>
                  <a:srgbClr val="231F20"/>
                </a:solidFill>
                <a:latin typeface="Hiragino Kaku Gothic Std W3"/>
                <a:cs typeface="Hiragino Kaku Gothic Std W3"/>
              </a:rPr>
              <a:t>(素直</a:t>
            </a:r>
            <a:r>
              <a:rPr sz="1200" spc="-10" dirty="0">
                <a:solidFill>
                  <a:srgbClr val="231F20"/>
                </a:solidFill>
                <a:latin typeface="Hiragino Kaku Gothic Std W3"/>
                <a:cs typeface="Hiragino Kaku Gothic Std W3"/>
              </a:rPr>
              <a:t>で</a:t>
            </a:r>
            <a:r>
              <a:rPr sz="1200" spc="-15" dirty="0">
                <a:solidFill>
                  <a:srgbClr val="231F20"/>
                </a:solidFill>
                <a:latin typeface="Hiragino Kaku Gothic Std W3"/>
                <a:cs typeface="Hiragino Kaku Gothic Std W3"/>
              </a:rPr>
              <a:t>な</a:t>
            </a:r>
            <a:r>
              <a:rPr sz="1200" spc="-55" dirty="0">
                <a:solidFill>
                  <a:srgbClr val="231F20"/>
                </a:solidFill>
                <a:latin typeface="Hiragino Kaku Gothic Std W3"/>
                <a:cs typeface="Hiragino Kaku Gothic Std W3"/>
              </a:rPr>
              <a:t>い</a:t>
            </a:r>
            <a:r>
              <a:rPr sz="1200" spc="-10" dirty="0">
                <a:solidFill>
                  <a:srgbClr val="231F20"/>
                </a:solidFill>
                <a:latin typeface="Hiragino Kaku Gothic Std W3"/>
                <a:cs typeface="Hiragino Kaku Gothic Std W3"/>
              </a:rPr>
              <a:t>人</a:t>
            </a:r>
            <a:r>
              <a:rPr sz="1200" spc="-30" dirty="0">
                <a:solidFill>
                  <a:srgbClr val="231F20"/>
                </a:solidFill>
                <a:latin typeface="Hiragino Kaku Gothic Std W3"/>
                <a:cs typeface="Hiragino Kaku Gothic Std W3"/>
              </a:rPr>
              <a:t>は</a:t>
            </a:r>
            <a:r>
              <a:rPr sz="1200" spc="-10" dirty="0">
                <a:solidFill>
                  <a:srgbClr val="231F20"/>
                </a:solidFill>
                <a:latin typeface="Hiragino Kaku Gothic Std W3"/>
                <a:cs typeface="Hiragino Kaku Gothic Std W3"/>
              </a:rPr>
              <a:t>自</a:t>
            </a:r>
            <a:r>
              <a:rPr sz="1200" dirty="0">
                <a:solidFill>
                  <a:srgbClr val="231F20"/>
                </a:solidFill>
                <a:latin typeface="Hiragino Kaku Gothic Std W3"/>
                <a:cs typeface="Hiragino Kaku Gothic Std W3"/>
              </a:rPr>
              <a:t>我</a:t>
            </a:r>
            <a:r>
              <a:rPr sz="1200" spc="60" dirty="0">
                <a:solidFill>
                  <a:srgbClr val="231F20"/>
                </a:solidFill>
                <a:latin typeface="Hiragino Kaku Gothic Std W3"/>
                <a:cs typeface="Hiragino Kaku Gothic Std W3"/>
              </a:rPr>
              <a:t>が</a:t>
            </a:r>
            <a:r>
              <a:rPr sz="1200" dirty="0">
                <a:solidFill>
                  <a:srgbClr val="231F20"/>
                </a:solidFill>
                <a:latin typeface="Hiragino Kaku Gothic Std W3"/>
                <a:cs typeface="Hiragino Kaku Gothic Std W3"/>
              </a:rPr>
              <a:t>強</a:t>
            </a:r>
            <a:r>
              <a:rPr sz="1200" spc="-15" dirty="0">
                <a:solidFill>
                  <a:srgbClr val="231F20"/>
                </a:solidFill>
                <a:latin typeface="Hiragino Kaku Gothic Std W3"/>
                <a:cs typeface="Hiragino Kaku Gothic Std W3"/>
              </a:rPr>
              <a:t>い</a:t>
            </a:r>
            <a:r>
              <a:rPr sz="1200" spc="-50" dirty="0">
                <a:solidFill>
                  <a:srgbClr val="231F20"/>
                </a:solidFill>
                <a:latin typeface="Hiragino Kaku Gothic Std W3"/>
                <a:cs typeface="Hiragino Kaku Gothic Std W3"/>
              </a:rPr>
              <a:t>)</a:t>
            </a:r>
            <a:endParaRPr sz="1200">
              <a:latin typeface="Hiragino Kaku Gothic Std W3"/>
              <a:cs typeface="Hiragino Kaku Gothic Std W3"/>
            </a:endParaRPr>
          </a:p>
          <a:p>
            <a:pPr marL="1759585">
              <a:lnSpc>
                <a:spcPct val="100000"/>
              </a:lnSpc>
              <a:spcBef>
                <a:spcPts val="360"/>
              </a:spcBef>
            </a:pPr>
            <a:r>
              <a:rPr sz="1200" spc="-50" dirty="0">
                <a:solidFill>
                  <a:srgbClr val="231F20"/>
                </a:solidFill>
                <a:latin typeface="Hiragino Kaku Gothic Std W3"/>
                <a:cs typeface="Hiragino Kaku Gothic Std W3"/>
              </a:rPr>
              <a:t>本当の強い願望が出てくると人は素直になれる</a:t>
            </a:r>
            <a:endParaRPr sz="1200">
              <a:latin typeface="Hiragino Kaku Gothic Std W3"/>
              <a:cs typeface="Hiragino Kaku Gothic Std W3"/>
            </a:endParaRPr>
          </a:p>
          <a:p>
            <a:pPr marL="50800">
              <a:lnSpc>
                <a:spcPct val="100000"/>
              </a:lnSpc>
              <a:spcBef>
                <a:spcPts val="1095"/>
              </a:spcBef>
              <a:tabLst>
                <a:tab pos="2172335" algn="l"/>
                <a:tab pos="2492375" algn="l"/>
              </a:tabLst>
            </a:pPr>
            <a:r>
              <a:rPr sz="1200" b="1" spc="-20" dirty="0">
                <a:solidFill>
                  <a:srgbClr val="231F20"/>
                </a:solidFill>
                <a:latin typeface="Hiragino Kaku Gothic Std W6"/>
                <a:cs typeface="Hiragino Kaku Gothic Std W6"/>
              </a:rPr>
              <a:t>◎</a:t>
            </a:r>
            <a:r>
              <a:rPr sz="1200" b="1" spc="-25" dirty="0">
                <a:solidFill>
                  <a:srgbClr val="231F20"/>
                </a:solidFill>
                <a:latin typeface="Hiragino Kaku Gothic Std W6"/>
                <a:cs typeface="Hiragino Kaku Gothic Std W6"/>
              </a:rPr>
              <a:t>プ</a:t>
            </a:r>
            <a:r>
              <a:rPr sz="1200" b="1" spc="-120" dirty="0">
                <a:solidFill>
                  <a:srgbClr val="231F20"/>
                </a:solidFill>
                <a:latin typeface="Hiragino Kaku Gothic Std W6"/>
                <a:cs typeface="Hiragino Kaku Gothic Std W6"/>
              </a:rPr>
              <a:t>ラ</a:t>
            </a:r>
            <a:r>
              <a:rPr sz="1200" b="1" dirty="0">
                <a:solidFill>
                  <a:srgbClr val="231F20"/>
                </a:solidFill>
                <a:latin typeface="Hiragino Kaku Gothic Std W6"/>
                <a:cs typeface="Hiragino Kaku Gothic Std W6"/>
              </a:rPr>
              <a:t>ス</a:t>
            </a:r>
            <a:r>
              <a:rPr sz="1200" b="1" spc="65" dirty="0">
                <a:solidFill>
                  <a:srgbClr val="231F20"/>
                </a:solidFill>
                <a:latin typeface="Hiragino Kaku Gothic Std W6"/>
                <a:cs typeface="Hiragino Kaku Gothic Std W6"/>
              </a:rPr>
              <a:t>発</a:t>
            </a:r>
            <a:r>
              <a:rPr sz="1200" b="1" dirty="0">
                <a:solidFill>
                  <a:srgbClr val="231F20"/>
                </a:solidFill>
                <a:latin typeface="Hiragino Kaku Gothic Std W6"/>
                <a:cs typeface="Hiragino Kaku Gothic Std W6"/>
              </a:rPr>
              <a:t>想</a:t>
            </a:r>
            <a:r>
              <a:rPr sz="1200" b="1" spc="-20" dirty="0">
                <a:solidFill>
                  <a:srgbClr val="231F20"/>
                </a:solidFill>
                <a:latin typeface="Hiragino Kaku Gothic Std W6"/>
                <a:cs typeface="Hiragino Kaku Gothic Std W6"/>
              </a:rPr>
              <a:t>で</a:t>
            </a:r>
            <a:r>
              <a:rPr sz="1200" b="1" dirty="0">
                <a:solidFill>
                  <a:srgbClr val="231F20"/>
                </a:solidFill>
                <a:latin typeface="Hiragino Kaku Gothic Std W6"/>
                <a:cs typeface="Hiragino Kaku Gothic Std W6"/>
              </a:rPr>
              <a:t>あ</a:t>
            </a:r>
            <a:r>
              <a:rPr sz="1200" b="1" spc="-35" dirty="0">
                <a:solidFill>
                  <a:srgbClr val="231F20"/>
                </a:solidFill>
                <a:latin typeface="Hiragino Kaku Gothic Std W6"/>
                <a:cs typeface="Hiragino Kaku Gothic Std W6"/>
              </a:rPr>
              <a:t>る</a:t>
            </a:r>
            <a:r>
              <a:rPr sz="1200" b="1" spc="-10" dirty="0">
                <a:solidFill>
                  <a:srgbClr val="231F20"/>
                </a:solidFill>
                <a:latin typeface="Hiragino Kaku Gothic Std W6"/>
                <a:cs typeface="Hiragino Kaku Gothic Std W6"/>
              </a:rPr>
              <a:t>か</a:t>
            </a:r>
            <a:r>
              <a:rPr sz="1200" b="1" spc="-75" dirty="0">
                <a:solidFill>
                  <a:srgbClr val="231F20"/>
                </a:solidFill>
                <a:latin typeface="Hiragino Kaku Gothic Std W6"/>
                <a:cs typeface="Hiragino Kaku Gothic Std W6"/>
              </a:rPr>
              <a:t>ど</a:t>
            </a:r>
            <a:r>
              <a:rPr sz="1200" b="1" spc="-45" dirty="0">
                <a:solidFill>
                  <a:srgbClr val="231F20"/>
                </a:solidFill>
                <a:latin typeface="Hiragino Kaku Gothic Std W6"/>
                <a:cs typeface="Hiragino Kaku Gothic Std W6"/>
              </a:rPr>
              <a:t>う</a:t>
            </a:r>
            <a:r>
              <a:rPr sz="1200" b="1" spc="-50" dirty="0">
                <a:solidFill>
                  <a:srgbClr val="231F20"/>
                </a:solidFill>
                <a:latin typeface="Hiragino Kaku Gothic Std W6"/>
                <a:cs typeface="Hiragino Kaku Gothic Std W6"/>
              </a:rPr>
              <a:t>か</a:t>
            </a:r>
            <a:r>
              <a:rPr sz="1200" b="1" dirty="0">
                <a:solidFill>
                  <a:srgbClr val="231F20"/>
                </a:solidFill>
                <a:latin typeface="Hiragino Kaku Gothic Std W6"/>
                <a:cs typeface="Hiragino Kaku Gothic Std W6"/>
              </a:rPr>
              <a:t>	</a:t>
            </a:r>
            <a:r>
              <a:rPr sz="1200" spc="-50" dirty="0">
                <a:solidFill>
                  <a:srgbClr val="231F20"/>
                </a:solidFill>
                <a:latin typeface="Hiragino Kaku Gothic Std W3"/>
                <a:cs typeface="Hiragino Kaku Gothic Std W3"/>
              </a:rPr>
              <a:t>⇒</a:t>
            </a:r>
            <a:r>
              <a:rPr sz="1200" dirty="0">
                <a:solidFill>
                  <a:srgbClr val="231F20"/>
                </a:solidFill>
                <a:latin typeface="Hiragino Kaku Gothic Std W3"/>
                <a:cs typeface="Hiragino Kaku Gothic Std W3"/>
              </a:rPr>
              <a:t>	</a:t>
            </a:r>
            <a:r>
              <a:rPr sz="1200" spc="70" dirty="0">
                <a:solidFill>
                  <a:srgbClr val="231F20"/>
                </a:solidFill>
                <a:latin typeface="Hiragino Kaku Gothic Std W3"/>
                <a:cs typeface="Hiragino Kaku Gothic Std W3"/>
              </a:rPr>
              <a:t>全</a:t>
            </a:r>
            <a:r>
              <a:rPr sz="1200" dirty="0">
                <a:solidFill>
                  <a:srgbClr val="231F20"/>
                </a:solidFill>
                <a:latin typeface="Hiragino Kaku Gothic Std W3"/>
                <a:cs typeface="Hiragino Kaku Gothic Std W3"/>
              </a:rPr>
              <a:t>部</a:t>
            </a:r>
            <a:r>
              <a:rPr sz="1200" spc="-55" dirty="0">
                <a:solidFill>
                  <a:srgbClr val="231F20"/>
                </a:solidFill>
                <a:latin typeface="Hiragino Kaku Gothic Std W3"/>
                <a:cs typeface="Hiragino Kaku Gothic Std W3"/>
              </a:rPr>
              <a:t>乗</a:t>
            </a:r>
            <a:r>
              <a:rPr sz="1200" spc="-45" dirty="0">
                <a:solidFill>
                  <a:srgbClr val="231F20"/>
                </a:solidFill>
                <a:latin typeface="Hiragino Kaku Gothic Std W3"/>
                <a:cs typeface="Hiragino Kaku Gothic Std W3"/>
              </a:rPr>
              <a:t>り</a:t>
            </a:r>
            <a:r>
              <a:rPr sz="1200" dirty="0">
                <a:solidFill>
                  <a:srgbClr val="231F20"/>
                </a:solidFill>
                <a:latin typeface="Hiragino Kaku Gothic Std W3"/>
                <a:cs typeface="Hiragino Kaku Gothic Std W3"/>
              </a:rPr>
              <a:t>越</a:t>
            </a:r>
            <a:r>
              <a:rPr sz="1200" spc="-140" dirty="0">
                <a:solidFill>
                  <a:srgbClr val="231F20"/>
                </a:solidFill>
                <a:latin typeface="Hiragino Kaku Gothic Std W3"/>
                <a:cs typeface="Hiragino Kaku Gothic Std W3"/>
              </a:rPr>
              <a:t>え</a:t>
            </a:r>
            <a:r>
              <a:rPr sz="1200" spc="-20" dirty="0">
                <a:solidFill>
                  <a:srgbClr val="231F20"/>
                </a:solidFill>
                <a:latin typeface="Hiragino Kaku Gothic Std W3"/>
                <a:cs typeface="Hiragino Kaku Gothic Std W3"/>
              </a:rPr>
              <a:t>て</a:t>
            </a:r>
            <a:r>
              <a:rPr sz="1200" spc="-10" dirty="0">
                <a:solidFill>
                  <a:srgbClr val="231F20"/>
                </a:solidFill>
                <a:latin typeface="Hiragino Kaku Gothic Std W3"/>
                <a:cs typeface="Hiragino Kaku Gothic Std W3"/>
              </a:rPr>
              <a:t>来</a:t>
            </a:r>
            <a:r>
              <a:rPr sz="1200" spc="-35" dirty="0">
                <a:solidFill>
                  <a:srgbClr val="231F20"/>
                </a:solidFill>
                <a:latin typeface="Hiragino Kaku Gothic Std W3"/>
                <a:cs typeface="Hiragino Kaku Gothic Std W3"/>
              </a:rPr>
              <a:t>て</a:t>
            </a:r>
            <a:r>
              <a:rPr sz="1200" spc="-10" dirty="0">
                <a:solidFill>
                  <a:srgbClr val="231F20"/>
                </a:solidFill>
                <a:latin typeface="Hiragino Kaku Gothic Std W3"/>
                <a:cs typeface="Hiragino Kaku Gothic Std W3"/>
              </a:rPr>
              <a:t>い</a:t>
            </a:r>
            <a:r>
              <a:rPr sz="1200" dirty="0">
                <a:solidFill>
                  <a:srgbClr val="231F20"/>
                </a:solidFill>
                <a:latin typeface="Hiragino Kaku Gothic Std W3"/>
                <a:cs typeface="Hiragino Kaku Gothic Std W3"/>
              </a:rPr>
              <a:t>る</a:t>
            </a:r>
            <a:r>
              <a:rPr sz="1200" spc="170" dirty="0">
                <a:solidFill>
                  <a:srgbClr val="231F20"/>
                </a:solidFill>
                <a:latin typeface="Hiragino Kaku Gothic Std W3"/>
                <a:cs typeface="Hiragino Kaku Gothic Std W3"/>
              </a:rPr>
              <a:t> </a:t>
            </a:r>
            <a:r>
              <a:rPr sz="1200" dirty="0">
                <a:solidFill>
                  <a:srgbClr val="231F20"/>
                </a:solidFill>
                <a:latin typeface="Hiragino Kaku Gothic Std W3"/>
                <a:cs typeface="Hiragino Kaku Gothic Std W3"/>
              </a:rPr>
              <a:t>⇒</a:t>
            </a:r>
            <a:r>
              <a:rPr sz="1200" spc="185" dirty="0">
                <a:solidFill>
                  <a:srgbClr val="231F20"/>
                </a:solidFill>
                <a:latin typeface="Hiragino Kaku Gothic Std W3"/>
                <a:cs typeface="Hiragino Kaku Gothic Std W3"/>
              </a:rPr>
              <a:t> </a:t>
            </a:r>
            <a:r>
              <a:rPr sz="1200" spc="60" dirty="0">
                <a:solidFill>
                  <a:srgbClr val="231F20"/>
                </a:solidFill>
                <a:latin typeface="Hiragino Kaku Gothic Std W3"/>
                <a:cs typeface="Hiragino Kaku Gothic Std W3"/>
              </a:rPr>
              <a:t>元</a:t>
            </a:r>
            <a:r>
              <a:rPr sz="1200" dirty="0">
                <a:solidFill>
                  <a:srgbClr val="231F20"/>
                </a:solidFill>
                <a:latin typeface="Hiragino Kaku Gothic Std W3"/>
                <a:cs typeface="Hiragino Kaku Gothic Std W3"/>
              </a:rPr>
              <a:t>気</a:t>
            </a:r>
            <a:r>
              <a:rPr sz="1200" spc="-10" dirty="0">
                <a:solidFill>
                  <a:srgbClr val="231F20"/>
                </a:solidFill>
                <a:latin typeface="Hiragino Kaku Gothic Std W3"/>
                <a:cs typeface="Hiragino Kaku Gothic Std W3"/>
              </a:rPr>
              <a:t>が</a:t>
            </a:r>
            <a:r>
              <a:rPr sz="1200" spc="-55" dirty="0">
                <a:solidFill>
                  <a:srgbClr val="231F20"/>
                </a:solidFill>
                <a:latin typeface="Hiragino Kaku Gothic Std W3"/>
                <a:cs typeface="Hiragino Kaku Gothic Std W3"/>
              </a:rPr>
              <a:t>良</a:t>
            </a:r>
            <a:r>
              <a:rPr sz="1200" spc="-50" dirty="0">
                <a:solidFill>
                  <a:srgbClr val="231F20"/>
                </a:solidFill>
                <a:latin typeface="Hiragino Kaku Gothic Std W3"/>
                <a:cs typeface="Hiragino Kaku Gothic Std W3"/>
              </a:rPr>
              <a:t>い</a:t>
            </a:r>
            <a:endParaRPr sz="1200">
              <a:latin typeface="Hiragino Kaku Gothic Std W3"/>
              <a:cs typeface="Hiragino Kaku Gothic Std W3"/>
            </a:endParaRPr>
          </a:p>
          <a:p>
            <a:pPr>
              <a:lnSpc>
                <a:spcPct val="100000"/>
              </a:lnSpc>
              <a:spcBef>
                <a:spcPts val="760"/>
              </a:spcBef>
            </a:pPr>
            <a:endParaRPr sz="1200">
              <a:latin typeface="Hiragino Kaku Gothic Std W3"/>
              <a:cs typeface="Hiragino Kaku Gothic Std W3"/>
            </a:endParaRPr>
          </a:p>
          <a:p>
            <a:pPr marL="245110">
              <a:lnSpc>
                <a:spcPct val="100000"/>
              </a:lnSpc>
              <a:spcBef>
                <a:spcPts val="5"/>
              </a:spcBef>
            </a:pPr>
            <a:r>
              <a:rPr sz="1300" b="1" spc="-30" dirty="0">
                <a:solidFill>
                  <a:srgbClr val="ED1C24"/>
                </a:solidFill>
                <a:latin typeface="Hiragino Kaku Gothic Std W6"/>
                <a:cs typeface="Hiragino Kaku Gothic Std W6"/>
              </a:rPr>
              <a:t>人間関係を良くする</a:t>
            </a:r>
            <a:r>
              <a:rPr sz="1300" b="1" dirty="0">
                <a:solidFill>
                  <a:srgbClr val="ED1C24"/>
                </a:solidFill>
                <a:latin typeface="Hiragino Kaku Gothic Std W6"/>
                <a:cs typeface="Hiragino Kaku Gothic Std W6"/>
              </a:rPr>
              <a:t>3</a:t>
            </a:r>
            <a:r>
              <a:rPr sz="1300" b="1" spc="5" dirty="0">
                <a:solidFill>
                  <a:srgbClr val="ED1C24"/>
                </a:solidFill>
                <a:latin typeface="Hiragino Kaku Gothic Std W6"/>
                <a:cs typeface="Hiragino Kaku Gothic Std W6"/>
              </a:rPr>
              <a:t>原則</a:t>
            </a:r>
            <a:endParaRPr sz="1300">
              <a:latin typeface="Hiragino Kaku Gothic Std W6"/>
              <a:cs typeface="Hiragino Kaku Gothic Std W6"/>
            </a:endParaRPr>
          </a:p>
        </p:txBody>
      </p:sp>
      <p:grpSp>
        <p:nvGrpSpPr>
          <p:cNvPr id="19" name="object 19"/>
          <p:cNvGrpSpPr/>
          <p:nvPr/>
        </p:nvGrpSpPr>
        <p:grpSpPr>
          <a:xfrm>
            <a:off x="6509391" y="1359044"/>
            <a:ext cx="3681095" cy="5358130"/>
            <a:chOff x="6509391" y="1359044"/>
            <a:chExt cx="3681095" cy="5358130"/>
          </a:xfrm>
        </p:grpSpPr>
        <p:sp>
          <p:nvSpPr>
            <p:cNvPr id="20" name="object 20"/>
            <p:cNvSpPr/>
            <p:nvPr/>
          </p:nvSpPr>
          <p:spPr>
            <a:xfrm>
              <a:off x="7342035" y="3959986"/>
              <a:ext cx="2015489" cy="2128520"/>
            </a:xfrm>
            <a:custGeom>
              <a:avLst/>
              <a:gdLst/>
              <a:ahLst/>
              <a:cxnLst/>
              <a:rect l="l" t="t" r="r" b="b"/>
              <a:pathLst>
                <a:path w="2015490" h="2128520">
                  <a:moveTo>
                    <a:pt x="1337894" y="1004265"/>
                  </a:moveTo>
                  <a:lnTo>
                    <a:pt x="1331468" y="956411"/>
                  </a:lnTo>
                  <a:lnTo>
                    <a:pt x="1313319" y="913409"/>
                  </a:lnTo>
                  <a:lnTo>
                    <a:pt x="1285176" y="876973"/>
                  </a:lnTo>
                  <a:lnTo>
                    <a:pt x="1248752" y="848829"/>
                  </a:lnTo>
                  <a:lnTo>
                    <a:pt x="1205750" y="830681"/>
                  </a:lnTo>
                  <a:lnTo>
                    <a:pt x="1157897" y="824255"/>
                  </a:lnTo>
                  <a:lnTo>
                    <a:pt x="857491" y="824255"/>
                  </a:lnTo>
                  <a:lnTo>
                    <a:pt x="809650" y="830681"/>
                  </a:lnTo>
                  <a:lnTo>
                    <a:pt x="766648" y="848829"/>
                  </a:lnTo>
                  <a:lnTo>
                    <a:pt x="730224" y="876973"/>
                  </a:lnTo>
                  <a:lnTo>
                    <a:pt x="702068" y="913409"/>
                  </a:lnTo>
                  <a:lnTo>
                    <a:pt x="683933" y="956411"/>
                  </a:lnTo>
                  <a:lnTo>
                    <a:pt x="677494" y="1004265"/>
                  </a:lnTo>
                  <a:lnTo>
                    <a:pt x="677494" y="1948129"/>
                  </a:lnTo>
                  <a:lnTo>
                    <a:pt x="683933" y="1995970"/>
                  </a:lnTo>
                  <a:lnTo>
                    <a:pt x="702068" y="2038972"/>
                  </a:lnTo>
                  <a:lnTo>
                    <a:pt x="730224" y="2075408"/>
                  </a:lnTo>
                  <a:lnTo>
                    <a:pt x="766648" y="2103551"/>
                  </a:lnTo>
                  <a:lnTo>
                    <a:pt x="809650" y="2121700"/>
                  </a:lnTo>
                  <a:lnTo>
                    <a:pt x="857491" y="2128126"/>
                  </a:lnTo>
                  <a:lnTo>
                    <a:pt x="1157897" y="2128126"/>
                  </a:lnTo>
                  <a:lnTo>
                    <a:pt x="1205750" y="2121700"/>
                  </a:lnTo>
                  <a:lnTo>
                    <a:pt x="1248752" y="2103551"/>
                  </a:lnTo>
                  <a:lnTo>
                    <a:pt x="1285176" y="2075408"/>
                  </a:lnTo>
                  <a:lnTo>
                    <a:pt x="1313319" y="2038972"/>
                  </a:lnTo>
                  <a:lnTo>
                    <a:pt x="1331468" y="1995970"/>
                  </a:lnTo>
                  <a:lnTo>
                    <a:pt x="1337894" y="1948129"/>
                  </a:lnTo>
                  <a:lnTo>
                    <a:pt x="1337894" y="1004265"/>
                  </a:lnTo>
                  <a:close/>
                </a:path>
                <a:path w="2015490" h="2128520">
                  <a:moveTo>
                    <a:pt x="2015388" y="0"/>
                  </a:moveTo>
                  <a:lnTo>
                    <a:pt x="0" y="0"/>
                  </a:lnTo>
                  <a:lnTo>
                    <a:pt x="0" y="377621"/>
                  </a:lnTo>
                  <a:lnTo>
                    <a:pt x="2015388" y="377621"/>
                  </a:lnTo>
                  <a:lnTo>
                    <a:pt x="2015388" y="0"/>
                  </a:lnTo>
                  <a:close/>
                </a:path>
              </a:pathLst>
            </a:custGeom>
            <a:solidFill>
              <a:srgbClr val="D1D3D4"/>
            </a:solidFill>
          </p:spPr>
          <p:txBody>
            <a:bodyPr wrap="square" lIns="0" tIns="0" rIns="0" bIns="0" rtlCol="0"/>
            <a:lstStyle/>
            <a:p>
              <a:endParaRPr/>
            </a:p>
          </p:txBody>
        </p:sp>
        <p:pic>
          <p:nvPicPr>
            <p:cNvPr id="21" name="object 21"/>
            <p:cNvPicPr/>
            <p:nvPr/>
          </p:nvPicPr>
          <p:blipFill>
            <a:blip r:embed="rId3" cstate="print"/>
            <a:stretch>
              <a:fillRect/>
            </a:stretch>
          </p:blipFill>
          <p:spPr>
            <a:xfrm>
              <a:off x="6509391" y="1359044"/>
              <a:ext cx="3680701" cy="5357710"/>
            </a:xfrm>
            <a:prstGeom prst="rect">
              <a:avLst/>
            </a:prstGeom>
          </p:spPr>
        </p:pic>
      </p:grpSp>
      <p:sp>
        <p:nvSpPr>
          <p:cNvPr id="22" name="object 22"/>
          <p:cNvSpPr txBox="1">
            <a:spLocks noGrp="1"/>
          </p:cNvSpPr>
          <p:nvPr>
            <p:ph type="sldNum" sz="quarter" idx="7"/>
          </p:nvPr>
        </p:nvSpPr>
        <p:spPr>
          <a:prstGeom prst="rect">
            <a:avLst/>
          </a:prstGeom>
        </p:spPr>
        <p:txBody>
          <a:bodyPr vert="horz" wrap="square" lIns="0" tIns="34925" rIns="0" bIns="0" rtlCol="0">
            <a:spAutoFit/>
          </a:bodyPr>
          <a:lstStyle/>
          <a:p>
            <a:pPr marL="37465">
              <a:lnSpc>
                <a:spcPct val="100000"/>
              </a:lnSpc>
              <a:spcBef>
                <a:spcPts val="275"/>
              </a:spcBef>
            </a:pPr>
            <a:r>
              <a:rPr spc="-25" dirty="0"/>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1911276" cy="406400"/>
          </a:xfrm>
          <a:prstGeom prst="rect">
            <a:avLst/>
          </a:prstGeom>
        </p:spPr>
        <p:txBody>
          <a:bodyPr vert="horz" wrap="square" lIns="0" tIns="12700" rIns="0" bIns="0" rtlCol="0">
            <a:spAutoFit/>
          </a:bodyPr>
          <a:lstStyle/>
          <a:p>
            <a:pPr marL="12700">
              <a:lnSpc>
                <a:spcPct val="100000"/>
              </a:lnSpc>
              <a:spcBef>
                <a:spcPts val="100"/>
              </a:spcBef>
            </a:pPr>
            <a:r>
              <a:rPr sz="2500" spc="-330" dirty="0">
                <a:solidFill>
                  <a:srgbClr val="231F20"/>
                </a:solidFill>
              </a:rPr>
              <a:t>コンクール</a:t>
            </a:r>
            <a:endParaRPr sz="2500" dirty="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txBox="1"/>
          <p:nvPr/>
        </p:nvSpPr>
        <p:spPr>
          <a:xfrm>
            <a:off x="5698083" y="574750"/>
            <a:ext cx="3151505" cy="1164590"/>
          </a:xfrm>
          <a:prstGeom prst="rect">
            <a:avLst/>
          </a:prstGeom>
        </p:spPr>
        <p:txBody>
          <a:bodyPr vert="horz" wrap="square" lIns="0" tIns="12700" rIns="0" bIns="0" rtlCol="0">
            <a:spAutoFit/>
          </a:bodyPr>
          <a:lstStyle/>
          <a:p>
            <a:pPr marL="69850">
              <a:lnSpc>
                <a:spcPct val="100000"/>
              </a:lnSpc>
              <a:spcBef>
                <a:spcPts val="100"/>
              </a:spcBef>
            </a:pPr>
            <a:r>
              <a:rPr sz="2500" b="1" spc="-90" dirty="0">
                <a:solidFill>
                  <a:srgbClr val="231F20"/>
                </a:solidFill>
                <a:latin typeface="A-OTF Ryumin Pr5 B-KL"/>
                <a:cs typeface="A-OTF Ryumin Pr5 B-KL"/>
              </a:rPr>
              <a:t>超十代</a:t>
            </a:r>
            <a:endParaRPr sz="2500">
              <a:latin typeface="A-OTF Ryumin Pr5 B-KL"/>
              <a:cs typeface="A-OTF Ryumin Pr5 B-KL"/>
            </a:endParaRPr>
          </a:p>
          <a:p>
            <a:pPr marL="12700" marR="5080">
              <a:lnSpc>
                <a:spcPct val="111100"/>
              </a:lnSpc>
              <a:spcBef>
                <a:spcPts val="1964"/>
              </a:spcBef>
            </a:pPr>
            <a:r>
              <a:rPr sz="1500" b="1" spc="-160" dirty="0">
                <a:solidFill>
                  <a:srgbClr val="231F20"/>
                </a:solidFill>
                <a:latin typeface="Hiragino Kaku Gothic Std W6"/>
                <a:cs typeface="Hiragino Kaku Gothic Std W6"/>
              </a:rPr>
              <a:t>十代をメインターゲットとしたフェス！</a:t>
            </a:r>
            <a:r>
              <a:rPr sz="1500" b="1" spc="-50" dirty="0">
                <a:solidFill>
                  <a:srgbClr val="231F20"/>
                </a:solidFill>
                <a:latin typeface="Hiragino Kaku Gothic Std W6"/>
                <a:cs typeface="Hiragino Kaku Gothic Std W6"/>
              </a:rPr>
              <a:t> </a:t>
            </a:r>
            <a:r>
              <a:rPr sz="1500" b="1" spc="-40" dirty="0">
                <a:solidFill>
                  <a:srgbClr val="231F20"/>
                </a:solidFill>
                <a:latin typeface="Hiragino Kaku Gothic Std W6"/>
                <a:cs typeface="Hiragino Kaku Gothic Std W6"/>
              </a:rPr>
              <a:t>SPC</a:t>
            </a:r>
            <a:r>
              <a:rPr sz="1500" b="1" spc="-100" dirty="0">
                <a:solidFill>
                  <a:srgbClr val="231F20"/>
                </a:solidFill>
                <a:latin typeface="Hiragino Kaku Gothic Std W6"/>
                <a:cs typeface="Hiragino Kaku Gothic Std W6"/>
              </a:rPr>
              <a:t>も参加しています</a:t>
            </a:r>
            <a:endParaRPr sz="1500">
              <a:latin typeface="Hiragino Kaku Gothic Std W6"/>
              <a:cs typeface="Hiragino Kaku Gothic Std W6"/>
            </a:endParaRPr>
          </a:p>
        </p:txBody>
      </p:sp>
      <p:grpSp>
        <p:nvGrpSpPr>
          <p:cNvPr id="8" name="object 8"/>
          <p:cNvGrpSpPr/>
          <p:nvPr/>
        </p:nvGrpSpPr>
        <p:grpSpPr>
          <a:xfrm>
            <a:off x="5333679" y="621516"/>
            <a:ext cx="324485" cy="324485"/>
            <a:chOff x="5333679" y="621516"/>
            <a:chExt cx="324485" cy="324485"/>
          </a:xfrm>
        </p:grpSpPr>
        <p:pic>
          <p:nvPicPr>
            <p:cNvPr id="9" name="object 9"/>
            <p:cNvPicPr/>
            <p:nvPr/>
          </p:nvPicPr>
          <p:blipFill>
            <a:blip r:embed="rId3" cstate="print"/>
            <a:stretch>
              <a:fillRect/>
            </a:stretch>
          </p:blipFill>
          <p:spPr>
            <a:xfrm>
              <a:off x="5389439" y="677277"/>
              <a:ext cx="212699" cy="212699"/>
            </a:xfrm>
            <a:prstGeom prst="rect">
              <a:avLst/>
            </a:prstGeom>
          </p:spPr>
        </p:pic>
        <p:sp>
          <p:nvSpPr>
            <p:cNvPr id="10" name="object 10"/>
            <p:cNvSpPr/>
            <p:nvPr/>
          </p:nvSpPr>
          <p:spPr>
            <a:xfrm>
              <a:off x="5365795"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11" name="object 11"/>
            <p:cNvSpPr/>
            <p:nvPr/>
          </p:nvSpPr>
          <p:spPr>
            <a:xfrm>
              <a:off x="5335794" y="623630"/>
              <a:ext cx="320040" cy="320040"/>
            </a:xfrm>
            <a:custGeom>
              <a:avLst/>
              <a:gdLst/>
              <a:ahLst/>
              <a:cxnLst/>
              <a:rect l="l" t="t" r="r" b="b"/>
              <a:pathLst>
                <a:path w="320039"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12" name="object 12"/>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13" name="object 13"/>
          <p:cNvSpPr txBox="1"/>
          <p:nvPr/>
        </p:nvSpPr>
        <p:spPr>
          <a:xfrm>
            <a:off x="721630" y="1205442"/>
            <a:ext cx="4425950" cy="533400"/>
          </a:xfrm>
          <a:prstGeom prst="rect">
            <a:avLst/>
          </a:prstGeom>
        </p:spPr>
        <p:txBody>
          <a:bodyPr vert="horz" wrap="square" lIns="0" tIns="12700" rIns="0" bIns="0" rtlCol="0">
            <a:spAutoFit/>
          </a:bodyPr>
          <a:lstStyle/>
          <a:p>
            <a:pPr marL="12700" marR="5080">
              <a:lnSpc>
                <a:spcPct val="111100"/>
              </a:lnSpc>
              <a:spcBef>
                <a:spcPts val="100"/>
              </a:spcBef>
            </a:pPr>
            <a:r>
              <a:rPr sz="1500" b="1" spc="-60" dirty="0">
                <a:solidFill>
                  <a:srgbClr val="231F20"/>
                </a:solidFill>
                <a:latin typeface="Hiragino Kaku Gothic Std W6"/>
                <a:cs typeface="Hiragino Kaku Gothic Std W6"/>
              </a:rPr>
              <a:t>全国</a:t>
            </a:r>
            <a:r>
              <a:rPr sz="1500" b="1" spc="-165" dirty="0">
                <a:solidFill>
                  <a:srgbClr val="231F20"/>
                </a:solidFill>
                <a:latin typeface="Hiragino Kaku Gothic Std W6"/>
                <a:cs typeface="Hiragino Kaku Gothic Std W6"/>
              </a:rPr>
              <a:t>1</a:t>
            </a:r>
            <a:r>
              <a:rPr sz="1500" b="1" spc="-190" dirty="0">
                <a:solidFill>
                  <a:srgbClr val="231F20"/>
                </a:solidFill>
                <a:latin typeface="Hiragino Kaku Gothic Std W6"/>
                <a:cs typeface="Hiragino Kaku Gothic Std W6"/>
              </a:rPr>
              <a:t>万人の理美容師、アイリスト、ネイリストが参加！</a:t>
            </a:r>
            <a:r>
              <a:rPr sz="1500" b="1" spc="-85" dirty="0">
                <a:solidFill>
                  <a:srgbClr val="231F20"/>
                </a:solidFill>
                <a:latin typeface="Hiragino Kaku Gothic Std W6"/>
                <a:cs typeface="Hiragino Kaku Gothic Std W6"/>
              </a:rPr>
              <a:t>日本最大級のイベント</a:t>
            </a:r>
            <a:endParaRPr sz="1500">
              <a:latin typeface="Hiragino Kaku Gothic Std W6"/>
              <a:cs typeface="Hiragino Kaku Gothic Std W6"/>
            </a:endParaRPr>
          </a:p>
        </p:txBody>
      </p:sp>
      <p:sp>
        <p:nvSpPr>
          <p:cNvPr id="14" name="object 14"/>
          <p:cNvSpPr txBox="1"/>
          <p:nvPr/>
        </p:nvSpPr>
        <p:spPr>
          <a:xfrm>
            <a:off x="637514" y="2260745"/>
            <a:ext cx="3967615" cy="481222"/>
          </a:xfrm>
          <a:prstGeom prst="rect">
            <a:avLst/>
          </a:prstGeom>
        </p:spPr>
        <p:txBody>
          <a:bodyPr vert="horz" wrap="square" lIns="0" tIns="12700" rIns="0" bIns="0" rtlCol="0">
            <a:spAutoFit/>
          </a:bodyPr>
          <a:lstStyle/>
          <a:p>
            <a:pPr marL="12700" marR="5080" indent="452120">
              <a:lnSpc>
                <a:spcPct val="133300"/>
              </a:lnSpc>
              <a:spcBef>
                <a:spcPts val="100"/>
              </a:spcBef>
            </a:pPr>
            <a:r>
              <a:rPr sz="2500" b="1" dirty="0">
                <a:solidFill>
                  <a:srgbClr val="231F20"/>
                </a:solidFill>
                <a:latin typeface="Hiragino Kaku Gothic Std W6"/>
                <a:cs typeface="Hiragino Kaku Gothic Std W6"/>
              </a:rPr>
              <a:t>S</a:t>
            </a:r>
            <a:r>
              <a:rPr sz="2500" b="1" spc="-345" dirty="0">
                <a:solidFill>
                  <a:srgbClr val="231F20"/>
                </a:solidFill>
                <a:latin typeface="Hiragino Kaku Gothic Std W6"/>
                <a:cs typeface="Hiragino Kaku Gothic Std W6"/>
              </a:rPr>
              <a:t> </a:t>
            </a:r>
            <a:r>
              <a:rPr sz="2500" b="1" spc="-25" dirty="0">
                <a:solidFill>
                  <a:srgbClr val="231F20"/>
                </a:solidFill>
                <a:latin typeface="Hiragino Kaku Gothic Std W6"/>
                <a:cs typeface="Hiragino Kaku Gothic Std W6"/>
              </a:rPr>
              <a:t>T</a:t>
            </a:r>
            <a:r>
              <a:rPr sz="2500" b="1" spc="-260" dirty="0">
                <a:solidFill>
                  <a:srgbClr val="231F20"/>
                </a:solidFill>
                <a:latin typeface="Hiragino Kaku Gothic Std W6"/>
                <a:cs typeface="Hiragino Kaku Gothic Std W6"/>
              </a:rPr>
              <a:t> </a:t>
            </a:r>
            <a:r>
              <a:rPr sz="2500" b="1" spc="-25" dirty="0">
                <a:solidFill>
                  <a:srgbClr val="231F20"/>
                </a:solidFill>
                <a:latin typeface="Hiragino Kaku Gothic Std W6"/>
                <a:cs typeface="Hiragino Kaku Gothic Std W6"/>
              </a:rPr>
              <a:t>Y</a:t>
            </a:r>
            <a:r>
              <a:rPr sz="2500" b="1" spc="-330" dirty="0">
                <a:solidFill>
                  <a:srgbClr val="231F20"/>
                </a:solidFill>
                <a:latin typeface="Hiragino Kaku Gothic Std W6"/>
                <a:cs typeface="Hiragino Kaku Gothic Std W6"/>
              </a:rPr>
              <a:t> </a:t>
            </a:r>
            <a:r>
              <a:rPr sz="2500" b="1" spc="-25" dirty="0">
                <a:solidFill>
                  <a:srgbClr val="231F20"/>
                </a:solidFill>
                <a:latin typeface="Hiragino Kaku Gothic Std W6"/>
                <a:cs typeface="Hiragino Kaku Gothic Std W6"/>
              </a:rPr>
              <a:t>L</a:t>
            </a:r>
            <a:r>
              <a:rPr sz="2500" b="1" spc="-325" dirty="0">
                <a:solidFill>
                  <a:srgbClr val="231F20"/>
                </a:solidFill>
                <a:latin typeface="Hiragino Kaku Gothic Std W6"/>
                <a:cs typeface="Hiragino Kaku Gothic Std W6"/>
              </a:rPr>
              <a:t> </a:t>
            </a:r>
            <a:r>
              <a:rPr sz="2500" b="1" spc="220" dirty="0">
                <a:solidFill>
                  <a:srgbClr val="231F20"/>
                </a:solidFill>
                <a:latin typeface="Hiragino Kaku Gothic Std W6"/>
                <a:cs typeface="Hiragino Kaku Gothic Std W6"/>
              </a:rPr>
              <a:t>IN</a:t>
            </a:r>
            <a:r>
              <a:rPr sz="2500" b="1" spc="-350" dirty="0">
                <a:solidFill>
                  <a:srgbClr val="231F20"/>
                </a:solidFill>
                <a:latin typeface="Hiragino Kaku Gothic Std W6"/>
                <a:cs typeface="Hiragino Kaku Gothic Std W6"/>
              </a:rPr>
              <a:t> </a:t>
            </a:r>
            <a:r>
              <a:rPr sz="2500" b="1" spc="-50" dirty="0">
                <a:solidFill>
                  <a:srgbClr val="231F20"/>
                </a:solidFill>
                <a:latin typeface="Hiragino Kaku Gothic Std W6"/>
                <a:cs typeface="Hiragino Kaku Gothic Std W6"/>
              </a:rPr>
              <a:t>G</a:t>
            </a:r>
            <a:r>
              <a:rPr sz="2500" b="1" spc="625" dirty="0">
                <a:solidFill>
                  <a:srgbClr val="231F20"/>
                </a:solidFill>
                <a:latin typeface="Hiragino Kaku Gothic Std W6"/>
                <a:cs typeface="Hiragino Kaku Gothic Std W6"/>
              </a:rPr>
              <a:t>  </a:t>
            </a:r>
            <a:r>
              <a:rPr sz="2500" b="1" spc="-25" dirty="0">
                <a:solidFill>
                  <a:srgbClr val="231F20"/>
                </a:solidFill>
                <a:latin typeface="Hiragino Kaku Gothic Std W6"/>
                <a:cs typeface="Hiragino Kaku Gothic Std W6"/>
              </a:rPr>
              <a:t>C</a:t>
            </a:r>
            <a:r>
              <a:rPr sz="2500" b="1" spc="-355" dirty="0">
                <a:solidFill>
                  <a:srgbClr val="231F20"/>
                </a:solidFill>
                <a:latin typeface="Hiragino Kaku Gothic Std W6"/>
                <a:cs typeface="Hiragino Kaku Gothic Std W6"/>
              </a:rPr>
              <a:t> </a:t>
            </a:r>
            <a:r>
              <a:rPr sz="2500" b="1" spc="-30" dirty="0">
                <a:solidFill>
                  <a:srgbClr val="231F20"/>
                </a:solidFill>
                <a:latin typeface="Hiragino Kaku Gothic Std W6"/>
                <a:cs typeface="Hiragino Kaku Gothic Std W6"/>
              </a:rPr>
              <a:t>O</a:t>
            </a:r>
            <a:r>
              <a:rPr sz="2500" b="1" spc="-350" dirty="0">
                <a:solidFill>
                  <a:srgbClr val="231F20"/>
                </a:solidFill>
                <a:latin typeface="Hiragino Kaku Gothic Std W6"/>
                <a:cs typeface="Hiragino Kaku Gothic Std W6"/>
              </a:rPr>
              <a:t> </a:t>
            </a:r>
            <a:r>
              <a:rPr sz="2500" b="1" spc="-25" dirty="0">
                <a:solidFill>
                  <a:srgbClr val="231F20"/>
                </a:solidFill>
                <a:latin typeface="Hiragino Kaku Gothic Std W6"/>
                <a:cs typeface="Hiragino Kaku Gothic Std W6"/>
              </a:rPr>
              <a:t>L</a:t>
            </a:r>
            <a:r>
              <a:rPr sz="2500" b="1" spc="-325" dirty="0">
                <a:solidFill>
                  <a:srgbClr val="231F20"/>
                </a:solidFill>
                <a:latin typeface="Hiragino Kaku Gothic Std W6"/>
                <a:cs typeface="Hiragino Kaku Gothic Std W6"/>
              </a:rPr>
              <a:t> </a:t>
            </a:r>
            <a:r>
              <a:rPr sz="2500" b="1" spc="-25" dirty="0">
                <a:solidFill>
                  <a:srgbClr val="231F20"/>
                </a:solidFill>
                <a:latin typeface="Hiragino Kaku Gothic Std W6"/>
                <a:cs typeface="Hiragino Kaku Gothic Std W6"/>
              </a:rPr>
              <a:t>L</a:t>
            </a:r>
            <a:r>
              <a:rPr sz="2500" b="1" spc="-320" dirty="0">
                <a:solidFill>
                  <a:srgbClr val="231F20"/>
                </a:solidFill>
                <a:latin typeface="Hiragino Kaku Gothic Std W6"/>
                <a:cs typeface="Hiragino Kaku Gothic Std W6"/>
              </a:rPr>
              <a:t> </a:t>
            </a:r>
            <a:r>
              <a:rPr sz="2500" b="1" dirty="0">
                <a:solidFill>
                  <a:srgbClr val="231F20"/>
                </a:solidFill>
                <a:latin typeface="Hiragino Kaku Gothic Std W6"/>
                <a:cs typeface="Hiragino Kaku Gothic Std W6"/>
              </a:rPr>
              <a:t>E</a:t>
            </a:r>
            <a:r>
              <a:rPr sz="2500" b="1" spc="-400" dirty="0">
                <a:solidFill>
                  <a:srgbClr val="231F20"/>
                </a:solidFill>
                <a:latin typeface="Hiragino Kaku Gothic Std W6"/>
                <a:cs typeface="Hiragino Kaku Gothic Std W6"/>
              </a:rPr>
              <a:t> </a:t>
            </a:r>
            <a:r>
              <a:rPr sz="2500" b="1" spc="-25" dirty="0">
                <a:solidFill>
                  <a:srgbClr val="231F20"/>
                </a:solidFill>
                <a:latin typeface="Hiragino Kaku Gothic Std W6"/>
                <a:cs typeface="Hiragino Kaku Gothic Std W6"/>
              </a:rPr>
              <a:t>C</a:t>
            </a:r>
            <a:r>
              <a:rPr sz="2500" b="1" spc="-350" dirty="0">
                <a:solidFill>
                  <a:srgbClr val="231F20"/>
                </a:solidFill>
                <a:latin typeface="Hiragino Kaku Gothic Std W6"/>
                <a:cs typeface="Hiragino Kaku Gothic Std W6"/>
              </a:rPr>
              <a:t> </a:t>
            </a:r>
            <a:r>
              <a:rPr sz="2500" b="1" spc="-25" dirty="0">
                <a:solidFill>
                  <a:srgbClr val="231F20"/>
                </a:solidFill>
                <a:latin typeface="Hiragino Kaku Gothic Std W6"/>
                <a:cs typeface="Hiragino Kaku Gothic Std W6"/>
              </a:rPr>
              <a:t>T</a:t>
            </a:r>
            <a:r>
              <a:rPr sz="2500" b="1" spc="-335" dirty="0">
                <a:solidFill>
                  <a:srgbClr val="231F20"/>
                </a:solidFill>
                <a:latin typeface="Hiragino Kaku Gothic Std W6"/>
                <a:cs typeface="Hiragino Kaku Gothic Std W6"/>
              </a:rPr>
              <a:t> </a:t>
            </a:r>
            <a:r>
              <a:rPr sz="2500" b="1" spc="-10" dirty="0">
                <a:solidFill>
                  <a:srgbClr val="231F20"/>
                </a:solidFill>
                <a:latin typeface="Hiragino Kaku Gothic Std W6"/>
                <a:cs typeface="Hiragino Kaku Gothic Std W6"/>
              </a:rPr>
              <a:t>I</a:t>
            </a:r>
            <a:r>
              <a:rPr sz="2500" b="1" spc="-355" dirty="0">
                <a:solidFill>
                  <a:srgbClr val="231F20"/>
                </a:solidFill>
                <a:latin typeface="Hiragino Kaku Gothic Std W6"/>
                <a:cs typeface="Hiragino Kaku Gothic Std W6"/>
              </a:rPr>
              <a:t> </a:t>
            </a:r>
            <a:r>
              <a:rPr sz="2500" b="1" spc="-30" dirty="0">
                <a:solidFill>
                  <a:srgbClr val="231F20"/>
                </a:solidFill>
                <a:latin typeface="Hiragino Kaku Gothic Std W6"/>
                <a:cs typeface="Hiragino Kaku Gothic Std W6"/>
              </a:rPr>
              <a:t>O</a:t>
            </a:r>
            <a:r>
              <a:rPr sz="2500" b="1" spc="-345" dirty="0">
                <a:solidFill>
                  <a:srgbClr val="231F20"/>
                </a:solidFill>
                <a:latin typeface="Hiragino Kaku Gothic Std W6"/>
                <a:cs typeface="Hiragino Kaku Gothic Std W6"/>
              </a:rPr>
              <a:t> </a:t>
            </a:r>
            <a:r>
              <a:rPr sz="2500" b="1" spc="-50" dirty="0">
                <a:solidFill>
                  <a:srgbClr val="231F20"/>
                </a:solidFill>
                <a:latin typeface="Hiragino Kaku Gothic Std W6"/>
                <a:cs typeface="Hiragino Kaku Gothic Std W6"/>
              </a:rPr>
              <a:t>N</a:t>
            </a:r>
            <a:endParaRPr sz="2500" dirty="0">
              <a:latin typeface="Hiragino Kaku Gothic Std W6"/>
              <a:cs typeface="Hiragino Kaku Gothic Std W6"/>
            </a:endParaRPr>
          </a:p>
        </p:txBody>
      </p:sp>
      <p:sp>
        <p:nvSpPr>
          <p:cNvPr id="15" name="object 15"/>
          <p:cNvSpPr txBox="1"/>
          <p:nvPr/>
        </p:nvSpPr>
        <p:spPr>
          <a:xfrm>
            <a:off x="613928" y="3318435"/>
            <a:ext cx="4575810" cy="788035"/>
          </a:xfrm>
          <a:prstGeom prst="rect">
            <a:avLst/>
          </a:prstGeom>
        </p:spPr>
        <p:txBody>
          <a:bodyPr vert="horz" wrap="square" lIns="0" tIns="83820" rIns="0" bIns="0" rtlCol="0">
            <a:spAutoFit/>
          </a:bodyPr>
          <a:lstStyle/>
          <a:p>
            <a:pPr marL="12700">
              <a:lnSpc>
                <a:spcPct val="100000"/>
              </a:lnSpc>
              <a:spcBef>
                <a:spcPts val="660"/>
              </a:spcBef>
            </a:pPr>
            <a:r>
              <a:rPr sz="1200" spc="-100" dirty="0">
                <a:solidFill>
                  <a:srgbClr val="231F20"/>
                </a:solidFill>
                <a:latin typeface="Hiragino Kaku Gothic Std W5"/>
                <a:cs typeface="Hiragino Kaku Gothic Std W5"/>
              </a:rPr>
              <a:t>◇13</a:t>
            </a:r>
            <a:r>
              <a:rPr sz="1200" spc="-70" dirty="0">
                <a:solidFill>
                  <a:srgbClr val="231F20"/>
                </a:solidFill>
                <a:latin typeface="Hiragino Kaku Gothic Std W5"/>
                <a:cs typeface="Hiragino Kaku Gothic Std W5"/>
              </a:rPr>
              <a:t>統括ごとに各地大会を開催</a:t>
            </a:r>
            <a:endParaRPr sz="1200">
              <a:latin typeface="Hiragino Kaku Gothic Std W5"/>
              <a:cs typeface="Hiragino Kaku Gothic Std W5"/>
            </a:endParaRPr>
          </a:p>
          <a:p>
            <a:pPr marL="165735" indent="-153035">
              <a:lnSpc>
                <a:spcPct val="100000"/>
              </a:lnSpc>
              <a:spcBef>
                <a:spcPts val="560"/>
              </a:spcBef>
              <a:buSzPct val="91666"/>
              <a:buChar char="◇"/>
              <a:tabLst>
                <a:tab pos="165735" algn="l"/>
              </a:tabLst>
            </a:pPr>
            <a:r>
              <a:rPr sz="1200" spc="-165" dirty="0">
                <a:solidFill>
                  <a:srgbClr val="231F20"/>
                </a:solidFill>
                <a:latin typeface="Hiragino Kaku Gothic Std W5"/>
                <a:cs typeface="Hiragino Kaku Gothic Std W5"/>
              </a:rPr>
              <a:t>理美容・ネイル・マツエク・着付などの技術大会と、ヘアショーを開催</a:t>
            </a:r>
            <a:endParaRPr sz="1200">
              <a:latin typeface="Hiragino Kaku Gothic Std W5"/>
              <a:cs typeface="Hiragino Kaku Gothic Std W5"/>
            </a:endParaRPr>
          </a:p>
          <a:p>
            <a:pPr marL="160020" indent="-152400">
              <a:lnSpc>
                <a:spcPct val="100000"/>
              </a:lnSpc>
              <a:spcBef>
                <a:spcPts val="560"/>
              </a:spcBef>
              <a:buSzPct val="91666"/>
              <a:buChar char="◇"/>
              <a:tabLst>
                <a:tab pos="160020" algn="l"/>
              </a:tabLst>
            </a:pPr>
            <a:r>
              <a:rPr sz="1200" spc="-80" dirty="0">
                <a:solidFill>
                  <a:srgbClr val="231F20"/>
                </a:solidFill>
                <a:latin typeface="Hiragino Kaku Gothic Std W5"/>
                <a:cs typeface="Hiragino Kaku Gothic Std W5"/>
              </a:rPr>
              <a:t>決勝大会は横浜アリーナのステージで！</a:t>
            </a:r>
            <a:endParaRPr sz="1200">
              <a:latin typeface="Hiragino Kaku Gothic Std W5"/>
              <a:cs typeface="Hiragino Kaku Gothic Std W5"/>
            </a:endParaRPr>
          </a:p>
        </p:txBody>
      </p:sp>
      <p:sp>
        <p:nvSpPr>
          <p:cNvPr id="16" name="object 16"/>
          <p:cNvSpPr txBox="1"/>
          <p:nvPr/>
        </p:nvSpPr>
        <p:spPr>
          <a:xfrm>
            <a:off x="5626211" y="1980820"/>
            <a:ext cx="3510279" cy="1042035"/>
          </a:xfrm>
          <a:prstGeom prst="rect">
            <a:avLst/>
          </a:prstGeom>
        </p:spPr>
        <p:txBody>
          <a:bodyPr vert="horz" wrap="square" lIns="0" tIns="83820" rIns="0" bIns="0" rtlCol="0">
            <a:spAutoFit/>
          </a:bodyPr>
          <a:lstStyle/>
          <a:p>
            <a:pPr marL="12700">
              <a:lnSpc>
                <a:spcPct val="100000"/>
              </a:lnSpc>
              <a:spcBef>
                <a:spcPts val="660"/>
              </a:spcBef>
            </a:pPr>
            <a:r>
              <a:rPr sz="1200" spc="-65" dirty="0">
                <a:solidFill>
                  <a:srgbClr val="231F20"/>
                </a:solidFill>
                <a:latin typeface="Hiragino Kaku Gothic Std W5"/>
                <a:cs typeface="Hiragino Kaku Gothic Std W5"/>
              </a:rPr>
              <a:t>「これからの日本は十代が作る」</a:t>
            </a:r>
            <a:endParaRPr sz="1200">
              <a:latin typeface="Hiragino Kaku Gothic Std W5"/>
              <a:cs typeface="Hiragino Kaku Gothic Std W5"/>
            </a:endParaRPr>
          </a:p>
          <a:p>
            <a:pPr marL="88900" marR="5080" indent="-76200">
              <a:lnSpc>
                <a:spcPct val="138900"/>
              </a:lnSpc>
            </a:pPr>
            <a:r>
              <a:rPr sz="1200" spc="-130" dirty="0">
                <a:solidFill>
                  <a:srgbClr val="231F20"/>
                </a:solidFill>
                <a:latin typeface="Hiragino Kaku Gothic Std W5"/>
                <a:cs typeface="Hiragino Kaku Gothic Std W5"/>
              </a:rPr>
              <a:t>「超十代で今よりもっと輝く自分へ！」をキーワードに</a:t>
            </a:r>
            <a:r>
              <a:rPr sz="1200" spc="-135" dirty="0">
                <a:solidFill>
                  <a:srgbClr val="231F20"/>
                </a:solidFill>
                <a:latin typeface="Hiragino Kaku Gothic Std W5"/>
                <a:cs typeface="Hiragino Kaku Gothic Std W5"/>
              </a:rPr>
              <a:t>十代のやってみたい・見てみたい・触れてみたいを 実</a:t>
            </a:r>
            <a:r>
              <a:rPr sz="1200" spc="-100" dirty="0">
                <a:solidFill>
                  <a:srgbClr val="231F20"/>
                </a:solidFill>
                <a:latin typeface="Hiragino Kaku Gothic Std W5"/>
                <a:cs typeface="Hiragino Kaku Gothic Std W5"/>
              </a:rPr>
              <a:t>現させる体験型フェス！</a:t>
            </a:r>
            <a:endParaRPr sz="1200">
              <a:latin typeface="Hiragino Kaku Gothic Std W5"/>
              <a:cs typeface="Hiragino Kaku Gothic Std W5"/>
            </a:endParaRPr>
          </a:p>
        </p:txBody>
      </p:sp>
      <p:sp>
        <p:nvSpPr>
          <p:cNvPr id="17" name="object 17"/>
          <p:cNvSpPr/>
          <p:nvPr/>
        </p:nvSpPr>
        <p:spPr>
          <a:xfrm>
            <a:off x="732330" y="1793405"/>
            <a:ext cx="4377690" cy="0"/>
          </a:xfrm>
          <a:custGeom>
            <a:avLst/>
            <a:gdLst/>
            <a:ahLst/>
            <a:cxnLst/>
            <a:rect l="l" t="t" r="r" b="b"/>
            <a:pathLst>
              <a:path w="4377690">
                <a:moveTo>
                  <a:pt x="0" y="0"/>
                </a:moveTo>
                <a:lnTo>
                  <a:pt x="4377270" y="0"/>
                </a:lnTo>
              </a:path>
            </a:pathLst>
          </a:custGeom>
          <a:ln w="12700">
            <a:solidFill>
              <a:srgbClr val="ED1C24"/>
            </a:solidFill>
          </a:ln>
        </p:spPr>
        <p:txBody>
          <a:bodyPr wrap="square" lIns="0" tIns="0" rIns="0" bIns="0" rtlCol="0"/>
          <a:lstStyle/>
          <a:p>
            <a:endParaRPr/>
          </a:p>
        </p:txBody>
      </p:sp>
      <p:sp>
        <p:nvSpPr>
          <p:cNvPr id="18" name="object 18"/>
          <p:cNvSpPr/>
          <p:nvPr/>
        </p:nvSpPr>
        <p:spPr>
          <a:xfrm>
            <a:off x="5708780" y="1793405"/>
            <a:ext cx="4377690" cy="0"/>
          </a:xfrm>
          <a:custGeom>
            <a:avLst/>
            <a:gdLst/>
            <a:ahLst/>
            <a:cxnLst/>
            <a:rect l="l" t="t" r="r" b="b"/>
            <a:pathLst>
              <a:path w="4377690">
                <a:moveTo>
                  <a:pt x="0" y="0"/>
                </a:moveTo>
                <a:lnTo>
                  <a:pt x="4377270" y="0"/>
                </a:lnTo>
              </a:path>
            </a:pathLst>
          </a:custGeom>
          <a:ln w="12700">
            <a:solidFill>
              <a:srgbClr val="ED1C24"/>
            </a:solidFill>
          </a:ln>
        </p:spPr>
        <p:txBody>
          <a:bodyPr wrap="square" lIns="0" tIns="0" rIns="0" bIns="0" rtlCol="0"/>
          <a:lstStyle/>
          <a:p>
            <a:endParaRPr/>
          </a:p>
        </p:txBody>
      </p:sp>
      <p:pic>
        <p:nvPicPr>
          <p:cNvPr id="19" name="object 19"/>
          <p:cNvPicPr/>
          <p:nvPr/>
        </p:nvPicPr>
        <p:blipFill>
          <a:blip r:embed="rId4" cstate="print"/>
          <a:stretch>
            <a:fillRect/>
          </a:stretch>
        </p:blipFill>
        <p:spPr>
          <a:xfrm>
            <a:off x="424908" y="4466767"/>
            <a:ext cx="4785095" cy="1797090"/>
          </a:xfrm>
          <a:prstGeom prst="rect">
            <a:avLst/>
          </a:prstGeom>
        </p:spPr>
      </p:pic>
      <p:pic>
        <p:nvPicPr>
          <p:cNvPr id="20" name="object 20"/>
          <p:cNvPicPr/>
          <p:nvPr/>
        </p:nvPicPr>
        <p:blipFill>
          <a:blip r:embed="rId5" cstate="print"/>
          <a:stretch>
            <a:fillRect/>
          </a:stretch>
        </p:blipFill>
        <p:spPr>
          <a:xfrm>
            <a:off x="5726245" y="3465563"/>
            <a:ext cx="4163244" cy="2768612"/>
          </a:xfrm>
          <a:prstGeom prst="rect">
            <a:avLst/>
          </a:prstGeom>
        </p:spPr>
      </p:pic>
      <p:sp>
        <p:nvSpPr>
          <p:cNvPr id="21" name="object 21"/>
          <p:cNvSpPr txBox="1">
            <a:spLocks noGrp="1"/>
          </p:cNvSpPr>
          <p:nvPr>
            <p:ph type="sldNum" sz="quarter" idx="7"/>
          </p:nvPr>
        </p:nvSpPr>
        <p:spPr>
          <a:prstGeom prst="rect">
            <a:avLst/>
          </a:prstGeom>
        </p:spPr>
        <p:txBody>
          <a:bodyPr vert="horz" wrap="square" lIns="0" tIns="34925" rIns="0" bIns="0" rtlCol="0">
            <a:spAutoFit/>
          </a:bodyPr>
          <a:lstStyle/>
          <a:p>
            <a:pPr marL="37465">
              <a:lnSpc>
                <a:spcPct val="100000"/>
              </a:lnSpc>
              <a:spcBef>
                <a:spcPts val="275"/>
              </a:spcBef>
            </a:pPr>
            <a:r>
              <a:rPr spc="-25" dirty="0"/>
              <a:t>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1630" y="1484778"/>
            <a:ext cx="6944995" cy="1012825"/>
          </a:xfrm>
          <a:prstGeom prst="rect">
            <a:avLst/>
          </a:prstGeom>
        </p:spPr>
        <p:txBody>
          <a:bodyPr vert="horz" wrap="square" lIns="0" tIns="12700" rIns="0" bIns="0" rtlCol="0">
            <a:spAutoFit/>
          </a:bodyPr>
          <a:lstStyle/>
          <a:p>
            <a:pPr marL="12700">
              <a:lnSpc>
                <a:spcPct val="100000"/>
              </a:lnSpc>
              <a:spcBef>
                <a:spcPts val="100"/>
              </a:spcBef>
            </a:pPr>
            <a:r>
              <a:rPr sz="1500" b="1" spc="-125" dirty="0">
                <a:solidFill>
                  <a:srgbClr val="231F20"/>
                </a:solidFill>
                <a:latin typeface="Hiragino Kaku Gothic Std W6"/>
                <a:cs typeface="Hiragino Kaku Gothic Std W6"/>
              </a:rPr>
              <a:t>会員だけから受けられる、お得なサービスが満載！</a:t>
            </a:r>
            <a:endParaRPr sz="1500">
              <a:latin typeface="Hiragino Kaku Gothic Std W6"/>
              <a:cs typeface="Hiragino Kaku Gothic Std W6"/>
            </a:endParaRPr>
          </a:p>
          <a:p>
            <a:pPr>
              <a:lnSpc>
                <a:spcPct val="100000"/>
              </a:lnSpc>
              <a:spcBef>
                <a:spcPts val="580"/>
              </a:spcBef>
            </a:pPr>
            <a:endParaRPr sz="1500">
              <a:latin typeface="Hiragino Kaku Gothic Std W6"/>
              <a:cs typeface="Hiragino Kaku Gothic Std W6"/>
            </a:endParaRPr>
          </a:p>
          <a:p>
            <a:pPr marL="3089910">
              <a:lnSpc>
                <a:spcPct val="100000"/>
              </a:lnSpc>
            </a:pPr>
            <a:r>
              <a:rPr sz="1200" spc="-25" dirty="0">
                <a:solidFill>
                  <a:srgbClr val="231F20"/>
                </a:solidFill>
                <a:latin typeface="Hiragino Kaku Gothic Std W5"/>
                <a:cs typeface="Hiragino Kaku Gothic Std W5"/>
              </a:rPr>
              <a:t>SPC</a:t>
            </a:r>
            <a:r>
              <a:rPr sz="1200" spc="-120" dirty="0">
                <a:solidFill>
                  <a:srgbClr val="231F20"/>
                </a:solidFill>
                <a:latin typeface="Hiragino Kaku Gothic Std W5"/>
                <a:cs typeface="Hiragino Kaku Gothic Std W5"/>
              </a:rPr>
              <a:t>は、日本有数のメーカーと契約しています。</a:t>
            </a:r>
            <a:endParaRPr sz="1200">
              <a:latin typeface="Hiragino Kaku Gothic Std W5"/>
              <a:cs typeface="Hiragino Kaku Gothic Std W5"/>
            </a:endParaRPr>
          </a:p>
          <a:p>
            <a:pPr marL="2312035">
              <a:lnSpc>
                <a:spcPct val="100000"/>
              </a:lnSpc>
              <a:spcBef>
                <a:spcPts val="560"/>
              </a:spcBef>
            </a:pPr>
            <a:r>
              <a:rPr sz="1200" spc="-145" dirty="0">
                <a:solidFill>
                  <a:srgbClr val="231F20"/>
                </a:solidFill>
                <a:latin typeface="Hiragino Kaku Gothic Std W5"/>
                <a:cs typeface="Hiragino Kaku Gothic Std W5"/>
              </a:rPr>
              <a:t>スケールメリットを活かし、様々な商材を、お得な会員価格にて提供中！</a:t>
            </a:r>
            <a:endParaRPr sz="1200">
              <a:latin typeface="Hiragino Kaku Gothic Std W5"/>
              <a:cs typeface="Hiragino Kaku Gothic Std W5"/>
            </a:endParaRPr>
          </a:p>
        </p:txBody>
      </p:sp>
      <p:sp>
        <p:nvSpPr>
          <p:cNvPr id="3" name="object 3"/>
          <p:cNvSpPr txBox="1"/>
          <p:nvPr/>
        </p:nvSpPr>
        <p:spPr>
          <a:xfrm>
            <a:off x="3334425" y="3573755"/>
            <a:ext cx="4074160" cy="147320"/>
          </a:xfrm>
          <a:prstGeom prst="rect">
            <a:avLst/>
          </a:prstGeom>
        </p:spPr>
        <p:txBody>
          <a:bodyPr vert="horz" wrap="square" lIns="0" tIns="12700" rIns="0" bIns="0" rtlCol="0">
            <a:spAutoFit/>
          </a:bodyPr>
          <a:lstStyle/>
          <a:p>
            <a:pPr marL="12700">
              <a:lnSpc>
                <a:spcPct val="100000"/>
              </a:lnSpc>
              <a:spcBef>
                <a:spcPts val="100"/>
              </a:spcBef>
            </a:pPr>
            <a:r>
              <a:rPr sz="800" spc="-105" dirty="0">
                <a:solidFill>
                  <a:srgbClr val="231F20"/>
                </a:solidFill>
                <a:latin typeface="Kozuka Gothic Pr6N R"/>
                <a:cs typeface="Kozuka Gothic Pr6N R"/>
              </a:rPr>
              <a:t>※その他、取り引きメーカー様多数ございます。※取り引きメーカー・商品は変動いたします。</a:t>
            </a:r>
            <a:endParaRPr sz="800">
              <a:latin typeface="Kozuka Gothic Pr6N R"/>
              <a:cs typeface="Kozuka Gothic Pr6N R"/>
            </a:endParaRPr>
          </a:p>
        </p:txBody>
      </p:sp>
      <p:sp>
        <p:nvSpPr>
          <p:cNvPr id="4" name="object 4"/>
          <p:cNvSpPr txBox="1">
            <a:spLocks noGrp="1"/>
          </p:cNvSpPr>
          <p:nvPr>
            <p:ph type="title"/>
          </p:nvPr>
        </p:nvSpPr>
        <p:spPr>
          <a:xfrm>
            <a:off x="844624" y="574750"/>
            <a:ext cx="1835076" cy="406400"/>
          </a:xfrm>
          <a:prstGeom prst="rect">
            <a:avLst/>
          </a:prstGeom>
        </p:spPr>
        <p:txBody>
          <a:bodyPr vert="horz" wrap="square" lIns="0" tIns="12700" rIns="0" bIns="0" rtlCol="0">
            <a:spAutoFit/>
          </a:bodyPr>
          <a:lstStyle/>
          <a:p>
            <a:pPr marL="12700">
              <a:lnSpc>
                <a:spcPct val="100000"/>
              </a:lnSpc>
              <a:spcBef>
                <a:spcPts val="100"/>
              </a:spcBef>
            </a:pPr>
            <a:r>
              <a:rPr sz="2500" spc="-105" dirty="0">
                <a:solidFill>
                  <a:srgbClr val="231F20"/>
                </a:solidFill>
              </a:rPr>
              <a:t>会員特典</a:t>
            </a:r>
            <a:endParaRPr sz="2500" dirty="0"/>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9" name="object 9"/>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10" name="object 10"/>
          <p:cNvSpPr/>
          <p:nvPr/>
        </p:nvSpPr>
        <p:spPr>
          <a:xfrm>
            <a:off x="732330" y="1793405"/>
            <a:ext cx="9239885" cy="0"/>
          </a:xfrm>
          <a:custGeom>
            <a:avLst/>
            <a:gdLst/>
            <a:ahLst/>
            <a:cxnLst/>
            <a:rect l="l" t="t" r="r" b="b"/>
            <a:pathLst>
              <a:path w="9239885">
                <a:moveTo>
                  <a:pt x="0" y="0"/>
                </a:moveTo>
                <a:lnTo>
                  <a:pt x="9239669" y="0"/>
                </a:lnTo>
              </a:path>
            </a:pathLst>
          </a:custGeom>
          <a:ln w="12700">
            <a:solidFill>
              <a:srgbClr val="ED1C24"/>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5834293" y="4202422"/>
            <a:ext cx="3927442" cy="2417317"/>
          </a:xfrm>
          <a:prstGeom prst="rect">
            <a:avLst/>
          </a:prstGeom>
        </p:spPr>
      </p:pic>
      <p:pic>
        <p:nvPicPr>
          <p:cNvPr id="12" name="object 12"/>
          <p:cNvPicPr/>
          <p:nvPr/>
        </p:nvPicPr>
        <p:blipFill>
          <a:blip r:embed="rId4" cstate="print"/>
          <a:stretch>
            <a:fillRect/>
          </a:stretch>
        </p:blipFill>
        <p:spPr>
          <a:xfrm>
            <a:off x="736165" y="4198036"/>
            <a:ext cx="4523602" cy="2397908"/>
          </a:xfrm>
          <a:prstGeom prst="rect">
            <a:avLst/>
          </a:prstGeom>
        </p:spPr>
      </p:pic>
      <p:pic>
        <p:nvPicPr>
          <p:cNvPr id="13" name="object 13"/>
          <p:cNvPicPr/>
          <p:nvPr/>
        </p:nvPicPr>
        <p:blipFill>
          <a:blip r:embed="rId5" cstate="print"/>
          <a:stretch>
            <a:fillRect/>
          </a:stretch>
        </p:blipFill>
        <p:spPr>
          <a:xfrm>
            <a:off x="788870" y="2667704"/>
            <a:ext cx="4479786" cy="731532"/>
          </a:xfrm>
          <a:prstGeom prst="rect">
            <a:avLst/>
          </a:prstGeom>
        </p:spPr>
      </p:pic>
      <p:pic>
        <p:nvPicPr>
          <p:cNvPr id="14" name="object 14"/>
          <p:cNvPicPr/>
          <p:nvPr/>
        </p:nvPicPr>
        <p:blipFill>
          <a:blip r:embed="rId6" cstate="print"/>
          <a:stretch>
            <a:fillRect/>
          </a:stretch>
        </p:blipFill>
        <p:spPr>
          <a:xfrm>
            <a:off x="5501665" y="2690144"/>
            <a:ext cx="4392332" cy="718069"/>
          </a:xfrm>
          <a:prstGeom prst="rect">
            <a:avLst/>
          </a:prstGeom>
        </p:spPr>
      </p:pic>
      <p:sp>
        <p:nvSpPr>
          <p:cNvPr id="15" name="object 15"/>
          <p:cNvSpPr txBox="1">
            <a:spLocks noGrp="1"/>
          </p:cNvSpPr>
          <p:nvPr>
            <p:ph type="sldNum" sz="quarter" idx="7"/>
          </p:nvPr>
        </p:nvSpPr>
        <p:spPr>
          <a:prstGeom prst="rect">
            <a:avLst/>
          </a:prstGeom>
        </p:spPr>
        <p:txBody>
          <a:bodyPr vert="horz" wrap="square" lIns="0" tIns="34925" rIns="0" bIns="0" rtlCol="0">
            <a:spAutoFit/>
          </a:bodyPr>
          <a:lstStyle/>
          <a:p>
            <a:pPr marL="37465">
              <a:lnSpc>
                <a:spcPct val="100000"/>
              </a:lnSpc>
              <a:spcBef>
                <a:spcPts val="275"/>
              </a:spcBef>
            </a:pPr>
            <a:r>
              <a:rPr spc="-25" dirty="0"/>
              <a:t>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6340" y="2216633"/>
            <a:ext cx="2983865" cy="678180"/>
          </a:xfrm>
          <a:prstGeom prst="rect">
            <a:avLst/>
          </a:prstGeom>
        </p:spPr>
        <p:txBody>
          <a:bodyPr vert="horz" wrap="square" lIns="0" tIns="74295" rIns="0" bIns="0" rtlCol="0">
            <a:spAutoFit/>
          </a:bodyPr>
          <a:lstStyle/>
          <a:p>
            <a:pPr marL="12700">
              <a:lnSpc>
                <a:spcPct val="100000"/>
              </a:lnSpc>
              <a:spcBef>
                <a:spcPts val="585"/>
              </a:spcBef>
              <a:tabLst>
                <a:tab pos="811530" algn="l"/>
              </a:tabLst>
            </a:pPr>
            <a:r>
              <a:rPr sz="1200" spc="-10" dirty="0">
                <a:solidFill>
                  <a:srgbClr val="231F20"/>
                </a:solidFill>
                <a:latin typeface="Hiragino Kaku Gothic Std W3"/>
                <a:cs typeface="Hiragino Kaku Gothic Std W3"/>
              </a:rPr>
              <a:t>EM×SPC</a:t>
            </a:r>
            <a:r>
              <a:rPr sz="1200" dirty="0">
                <a:solidFill>
                  <a:srgbClr val="231F20"/>
                </a:solidFill>
                <a:latin typeface="Hiragino Kaku Gothic Std W3"/>
                <a:cs typeface="Hiragino Kaku Gothic Std W3"/>
              </a:rPr>
              <a:t>	</a:t>
            </a:r>
            <a:r>
              <a:rPr sz="1200" spc="-85" dirty="0">
                <a:solidFill>
                  <a:srgbClr val="231F20"/>
                </a:solidFill>
                <a:latin typeface="Hiragino Kaku Gothic Std W3"/>
                <a:cs typeface="Hiragino Kaku Gothic Std W3"/>
              </a:rPr>
              <a:t>地球に優しい理美容室を目指して</a:t>
            </a:r>
            <a:endParaRPr sz="1200">
              <a:latin typeface="Hiragino Kaku Gothic Std W3"/>
              <a:cs typeface="Hiragino Kaku Gothic Std W3"/>
            </a:endParaRPr>
          </a:p>
          <a:p>
            <a:pPr marL="12700">
              <a:lnSpc>
                <a:spcPct val="100000"/>
              </a:lnSpc>
              <a:spcBef>
                <a:spcPts val="810"/>
              </a:spcBef>
            </a:pPr>
            <a:r>
              <a:rPr sz="2000" b="1" spc="-45" dirty="0">
                <a:solidFill>
                  <a:srgbClr val="231F20"/>
                </a:solidFill>
                <a:latin typeface="Hiragino Kaku Gothic Std W6"/>
                <a:cs typeface="Hiragino Kaku Gothic Std W6"/>
              </a:rPr>
              <a:t>E</a:t>
            </a:r>
            <a:r>
              <a:rPr sz="2000" b="1" spc="-1019" dirty="0">
                <a:solidFill>
                  <a:srgbClr val="231F20"/>
                </a:solidFill>
                <a:latin typeface="Hiragino Kaku Gothic Std W6"/>
                <a:cs typeface="Hiragino Kaku Gothic Std W6"/>
              </a:rPr>
              <a:t>M</a:t>
            </a:r>
            <a:r>
              <a:rPr sz="2000" b="1" spc="-5" dirty="0">
                <a:solidFill>
                  <a:srgbClr val="231F20"/>
                </a:solidFill>
                <a:latin typeface="Hiragino Kaku Gothic Std W6"/>
                <a:cs typeface="Hiragino Kaku Gothic Std W6"/>
              </a:rPr>
              <a:t>（</a:t>
            </a:r>
            <a:r>
              <a:rPr sz="2000" b="1" spc="-20" dirty="0">
                <a:solidFill>
                  <a:srgbClr val="231F20"/>
                </a:solidFill>
                <a:latin typeface="Hiragino Kaku Gothic Std W6"/>
                <a:cs typeface="Hiragino Kaku Gothic Std W6"/>
              </a:rPr>
              <a:t>有機微生物群</a:t>
            </a:r>
            <a:r>
              <a:rPr sz="2000" b="1" spc="-50" dirty="0">
                <a:solidFill>
                  <a:srgbClr val="231F20"/>
                </a:solidFill>
                <a:latin typeface="Hiragino Kaku Gothic Std W6"/>
                <a:cs typeface="Hiragino Kaku Gothic Std W6"/>
              </a:rPr>
              <a:t>）</a:t>
            </a:r>
            <a:endParaRPr sz="2000">
              <a:latin typeface="Hiragino Kaku Gothic Std W6"/>
              <a:cs typeface="Hiragino Kaku Gothic Std W6"/>
            </a:endParaRPr>
          </a:p>
        </p:txBody>
      </p:sp>
      <p:sp>
        <p:nvSpPr>
          <p:cNvPr id="3" name="object 3"/>
          <p:cNvSpPr txBox="1"/>
          <p:nvPr/>
        </p:nvSpPr>
        <p:spPr>
          <a:xfrm>
            <a:off x="6007285" y="2216633"/>
            <a:ext cx="1885950" cy="678180"/>
          </a:xfrm>
          <a:prstGeom prst="rect">
            <a:avLst/>
          </a:prstGeom>
        </p:spPr>
        <p:txBody>
          <a:bodyPr vert="horz" wrap="square" lIns="0" tIns="74295" rIns="0" bIns="0" rtlCol="0">
            <a:spAutoFit/>
          </a:bodyPr>
          <a:lstStyle/>
          <a:p>
            <a:pPr marL="12700">
              <a:lnSpc>
                <a:spcPct val="100000"/>
              </a:lnSpc>
              <a:spcBef>
                <a:spcPts val="585"/>
              </a:spcBef>
            </a:pPr>
            <a:r>
              <a:rPr sz="1200" spc="-165" dirty="0">
                <a:solidFill>
                  <a:srgbClr val="231F20"/>
                </a:solidFill>
                <a:latin typeface="Hiragino Kaku Gothic Std W3"/>
                <a:cs typeface="Hiragino Kaku Gothic Std W3"/>
              </a:rPr>
              <a:t>人も地球も、地域も美しく！！</a:t>
            </a:r>
            <a:endParaRPr sz="1200">
              <a:latin typeface="Hiragino Kaku Gothic Std W3"/>
              <a:cs typeface="Hiragino Kaku Gothic Std W3"/>
            </a:endParaRPr>
          </a:p>
          <a:p>
            <a:pPr marL="12700">
              <a:lnSpc>
                <a:spcPct val="100000"/>
              </a:lnSpc>
              <a:spcBef>
                <a:spcPts val="810"/>
              </a:spcBef>
            </a:pPr>
            <a:r>
              <a:rPr sz="2000" b="1" spc="-180" dirty="0">
                <a:solidFill>
                  <a:srgbClr val="231F20"/>
                </a:solidFill>
                <a:latin typeface="Hiragino Kaku Gothic Std W6"/>
                <a:cs typeface="Hiragino Kaku Gothic Std W6"/>
              </a:rPr>
              <a:t>ゴミ</a:t>
            </a:r>
            <a:r>
              <a:rPr sz="2000" b="1" spc="-20" dirty="0">
                <a:solidFill>
                  <a:srgbClr val="231F20"/>
                </a:solidFill>
                <a:latin typeface="Hiragino Kaku Gothic Std W6"/>
                <a:cs typeface="Hiragino Kaku Gothic Std W6"/>
              </a:rPr>
              <a:t>0</a:t>
            </a:r>
            <a:r>
              <a:rPr sz="2000" b="1" spc="-25" dirty="0">
                <a:solidFill>
                  <a:srgbClr val="231F20"/>
                </a:solidFill>
                <a:latin typeface="Hiragino Kaku Gothic Std W6"/>
                <a:cs typeface="Hiragino Kaku Gothic Std W6"/>
              </a:rPr>
              <a:t>運動</a:t>
            </a:r>
            <a:endParaRPr sz="2000">
              <a:latin typeface="Hiragino Kaku Gothic Std W6"/>
              <a:cs typeface="Hiragino Kaku Gothic Std W6"/>
            </a:endParaRPr>
          </a:p>
        </p:txBody>
      </p:sp>
      <p:sp>
        <p:nvSpPr>
          <p:cNvPr id="4" name="object 4"/>
          <p:cNvSpPr txBox="1">
            <a:spLocks noGrp="1"/>
          </p:cNvSpPr>
          <p:nvPr>
            <p:ph type="title"/>
          </p:nvPr>
        </p:nvSpPr>
        <p:spPr>
          <a:xfrm>
            <a:off x="844624" y="574750"/>
            <a:ext cx="1343660" cy="406400"/>
          </a:xfrm>
          <a:prstGeom prst="rect">
            <a:avLst/>
          </a:prstGeom>
        </p:spPr>
        <p:txBody>
          <a:bodyPr vert="horz" wrap="square" lIns="0" tIns="12700" rIns="0" bIns="0" rtlCol="0">
            <a:spAutoFit/>
          </a:bodyPr>
          <a:lstStyle/>
          <a:p>
            <a:pPr marL="12700">
              <a:lnSpc>
                <a:spcPct val="100000"/>
              </a:lnSpc>
              <a:spcBef>
                <a:spcPts val="100"/>
              </a:spcBef>
            </a:pPr>
            <a:r>
              <a:rPr sz="2500" spc="-30" dirty="0">
                <a:solidFill>
                  <a:srgbClr val="231F20"/>
                </a:solidFill>
              </a:rPr>
              <a:t>NPO</a:t>
            </a:r>
            <a:r>
              <a:rPr sz="2500" spc="-50" dirty="0">
                <a:solidFill>
                  <a:srgbClr val="231F20"/>
                </a:solidFill>
              </a:rPr>
              <a:t>活動</a:t>
            </a:r>
            <a:endParaRPr sz="2500"/>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9" name="object 9"/>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10" name="object 10"/>
          <p:cNvSpPr txBox="1"/>
          <p:nvPr/>
        </p:nvSpPr>
        <p:spPr>
          <a:xfrm>
            <a:off x="721630" y="1484778"/>
            <a:ext cx="7318375" cy="254000"/>
          </a:xfrm>
          <a:prstGeom prst="rect">
            <a:avLst/>
          </a:prstGeom>
        </p:spPr>
        <p:txBody>
          <a:bodyPr vert="horz" wrap="square" lIns="0" tIns="12700" rIns="0" bIns="0" rtlCol="0">
            <a:spAutoFit/>
          </a:bodyPr>
          <a:lstStyle/>
          <a:p>
            <a:pPr marL="12700">
              <a:lnSpc>
                <a:spcPct val="100000"/>
              </a:lnSpc>
              <a:spcBef>
                <a:spcPts val="100"/>
              </a:spcBef>
            </a:pPr>
            <a:r>
              <a:rPr sz="1500" b="1" spc="-20" dirty="0">
                <a:solidFill>
                  <a:srgbClr val="231F20"/>
                </a:solidFill>
                <a:latin typeface="Hiragino Kaku Gothic Std W6"/>
                <a:cs typeface="Hiragino Kaku Gothic Std W6"/>
              </a:rPr>
              <a:t>NPO</a:t>
            </a:r>
            <a:r>
              <a:rPr sz="1500" b="1" spc="-125" dirty="0">
                <a:solidFill>
                  <a:srgbClr val="231F20"/>
                </a:solidFill>
                <a:latin typeface="Hiragino Kaku Gothic Std W6"/>
                <a:cs typeface="Hiragino Kaku Gothic Std W6"/>
              </a:rPr>
              <a:t>法人エスピーシーネットワークを中心に各地で環境保全ボランティアを行っています</a:t>
            </a:r>
            <a:endParaRPr sz="1500">
              <a:latin typeface="Hiragino Kaku Gothic Std W6"/>
              <a:cs typeface="Hiragino Kaku Gothic Std W6"/>
            </a:endParaRPr>
          </a:p>
        </p:txBody>
      </p:sp>
      <p:sp>
        <p:nvSpPr>
          <p:cNvPr id="11" name="object 11"/>
          <p:cNvSpPr/>
          <p:nvPr/>
        </p:nvSpPr>
        <p:spPr>
          <a:xfrm>
            <a:off x="732330" y="1793405"/>
            <a:ext cx="9239885" cy="0"/>
          </a:xfrm>
          <a:custGeom>
            <a:avLst/>
            <a:gdLst/>
            <a:ahLst/>
            <a:cxnLst/>
            <a:rect l="l" t="t" r="r" b="b"/>
            <a:pathLst>
              <a:path w="9239885">
                <a:moveTo>
                  <a:pt x="0" y="0"/>
                </a:moveTo>
                <a:lnTo>
                  <a:pt x="9239669" y="0"/>
                </a:lnTo>
              </a:path>
            </a:pathLst>
          </a:custGeom>
          <a:ln w="12700">
            <a:solidFill>
              <a:srgbClr val="ED1C24"/>
            </a:solidFill>
          </a:ln>
        </p:spPr>
        <p:txBody>
          <a:bodyPr wrap="square" lIns="0" tIns="0" rIns="0" bIns="0" rtlCol="0"/>
          <a:lstStyle/>
          <a:p>
            <a:endParaRPr/>
          </a:p>
        </p:txBody>
      </p:sp>
      <p:sp>
        <p:nvSpPr>
          <p:cNvPr id="12" name="object 12"/>
          <p:cNvSpPr/>
          <p:nvPr/>
        </p:nvSpPr>
        <p:spPr>
          <a:xfrm>
            <a:off x="1048062" y="2309342"/>
            <a:ext cx="0" cy="3560445"/>
          </a:xfrm>
          <a:custGeom>
            <a:avLst/>
            <a:gdLst/>
            <a:ahLst/>
            <a:cxnLst/>
            <a:rect l="l" t="t" r="r" b="b"/>
            <a:pathLst>
              <a:path h="3560445">
                <a:moveTo>
                  <a:pt x="0" y="0"/>
                </a:moveTo>
                <a:lnTo>
                  <a:pt x="0" y="3560203"/>
                </a:lnTo>
              </a:path>
            </a:pathLst>
          </a:custGeom>
          <a:ln w="38100">
            <a:solidFill>
              <a:srgbClr val="ED1C24"/>
            </a:solidFill>
          </a:ln>
        </p:spPr>
        <p:txBody>
          <a:bodyPr wrap="square" lIns="0" tIns="0" rIns="0" bIns="0" rtlCol="0"/>
          <a:lstStyle/>
          <a:p>
            <a:endParaRPr/>
          </a:p>
        </p:txBody>
      </p:sp>
      <p:sp>
        <p:nvSpPr>
          <p:cNvPr id="13" name="object 13"/>
          <p:cNvSpPr/>
          <p:nvPr/>
        </p:nvSpPr>
        <p:spPr>
          <a:xfrm>
            <a:off x="5918961" y="2309342"/>
            <a:ext cx="0" cy="3560445"/>
          </a:xfrm>
          <a:custGeom>
            <a:avLst/>
            <a:gdLst/>
            <a:ahLst/>
            <a:cxnLst/>
            <a:rect l="l" t="t" r="r" b="b"/>
            <a:pathLst>
              <a:path h="3560445">
                <a:moveTo>
                  <a:pt x="0" y="0"/>
                </a:moveTo>
                <a:lnTo>
                  <a:pt x="0" y="3560203"/>
                </a:lnTo>
              </a:path>
            </a:pathLst>
          </a:custGeom>
          <a:ln w="38100">
            <a:solidFill>
              <a:srgbClr val="ED1C24"/>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1137776" y="3342297"/>
            <a:ext cx="3396479" cy="2527274"/>
          </a:xfrm>
          <a:prstGeom prst="rect">
            <a:avLst/>
          </a:prstGeom>
        </p:spPr>
      </p:pic>
      <p:pic>
        <p:nvPicPr>
          <p:cNvPr id="15" name="object 15"/>
          <p:cNvPicPr/>
          <p:nvPr/>
        </p:nvPicPr>
        <p:blipFill>
          <a:blip r:embed="rId4" cstate="print"/>
          <a:stretch>
            <a:fillRect/>
          </a:stretch>
        </p:blipFill>
        <p:spPr>
          <a:xfrm>
            <a:off x="6010842" y="3342297"/>
            <a:ext cx="3389358" cy="2513036"/>
          </a:xfrm>
          <a:prstGeom prst="rect">
            <a:avLst/>
          </a:prstGeom>
        </p:spPr>
      </p:pic>
      <p:sp>
        <p:nvSpPr>
          <p:cNvPr id="16" name="object 16"/>
          <p:cNvSpPr txBox="1">
            <a:spLocks noGrp="1"/>
          </p:cNvSpPr>
          <p:nvPr>
            <p:ph type="sldNum" sz="quarter" idx="7"/>
          </p:nvPr>
        </p:nvSpPr>
        <p:spPr>
          <a:prstGeom prst="rect">
            <a:avLst/>
          </a:prstGeom>
        </p:spPr>
        <p:txBody>
          <a:bodyPr vert="horz" wrap="square" lIns="0" tIns="34925" rIns="0" bIns="0" rtlCol="0">
            <a:spAutoFit/>
          </a:bodyPr>
          <a:lstStyle/>
          <a:p>
            <a:pPr marL="37465">
              <a:lnSpc>
                <a:spcPct val="100000"/>
              </a:lnSpc>
              <a:spcBef>
                <a:spcPts val="275"/>
              </a:spcBef>
            </a:pPr>
            <a:r>
              <a:rPr spc="-25" dirty="0"/>
              <a:t>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36" y="574750"/>
            <a:ext cx="3816264" cy="406400"/>
          </a:xfrm>
          <a:prstGeom prst="rect">
            <a:avLst/>
          </a:prstGeom>
        </p:spPr>
        <p:txBody>
          <a:bodyPr vert="horz" wrap="square" lIns="0" tIns="12700" rIns="0" bIns="0" rtlCol="0">
            <a:spAutoFit/>
          </a:bodyPr>
          <a:lstStyle/>
          <a:p>
            <a:pPr marL="12700">
              <a:lnSpc>
                <a:spcPct val="100000"/>
              </a:lnSpc>
              <a:spcBef>
                <a:spcPts val="100"/>
              </a:spcBef>
            </a:pPr>
            <a:r>
              <a:rPr sz="2500" spc="-235" dirty="0">
                <a:solidFill>
                  <a:srgbClr val="231F20"/>
                </a:solidFill>
              </a:rPr>
              <a:t>所属・会員区分について</a:t>
            </a:r>
            <a:endParaRPr sz="2500" dirty="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8" name="object 8"/>
          <p:cNvSpPr txBox="1"/>
          <p:nvPr/>
        </p:nvSpPr>
        <p:spPr>
          <a:xfrm>
            <a:off x="721630" y="1484778"/>
            <a:ext cx="5249545" cy="254000"/>
          </a:xfrm>
          <a:prstGeom prst="rect">
            <a:avLst/>
          </a:prstGeom>
        </p:spPr>
        <p:txBody>
          <a:bodyPr vert="horz" wrap="square" lIns="0" tIns="12700" rIns="0" bIns="0" rtlCol="0">
            <a:spAutoFit/>
          </a:bodyPr>
          <a:lstStyle/>
          <a:p>
            <a:pPr marL="12700">
              <a:lnSpc>
                <a:spcPct val="100000"/>
              </a:lnSpc>
              <a:spcBef>
                <a:spcPts val="100"/>
              </a:spcBef>
            </a:pPr>
            <a:r>
              <a:rPr sz="1500" b="1" spc="-20" dirty="0">
                <a:solidFill>
                  <a:srgbClr val="231F20"/>
                </a:solidFill>
                <a:latin typeface="Hiragino Kaku Gothic Std W6"/>
                <a:cs typeface="Hiragino Kaku Gothic Std W6"/>
              </a:rPr>
              <a:t>全国</a:t>
            </a:r>
            <a:r>
              <a:rPr sz="1500" b="1" spc="-155" dirty="0">
                <a:solidFill>
                  <a:srgbClr val="231F20"/>
                </a:solidFill>
                <a:latin typeface="Hiragino Kaku Gothic Std W6"/>
                <a:cs typeface="Hiragino Kaku Gothic Std W6"/>
              </a:rPr>
              <a:t>51</a:t>
            </a:r>
            <a:r>
              <a:rPr sz="1500" b="1" spc="-55" dirty="0">
                <a:solidFill>
                  <a:srgbClr val="231F20"/>
                </a:solidFill>
                <a:latin typeface="Hiragino Kaku Gothic Std W6"/>
                <a:cs typeface="Hiragino Kaku Gothic Std W6"/>
              </a:rPr>
              <a:t>本部</a:t>
            </a:r>
            <a:r>
              <a:rPr sz="1500" b="1" spc="-100" dirty="0">
                <a:solidFill>
                  <a:srgbClr val="231F20"/>
                </a:solidFill>
                <a:latin typeface="Hiragino Kaku Gothic Std W6"/>
                <a:cs typeface="Hiragino Kaku Gothic Std W6"/>
              </a:rPr>
              <a:t>13統括に分け、それぞれの所属活動で活動します。</a:t>
            </a:r>
            <a:endParaRPr sz="1500">
              <a:latin typeface="Hiragino Kaku Gothic Std W6"/>
              <a:cs typeface="Hiragino Kaku Gothic Std W6"/>
            </a:endParaRPr>
          </a:p>
        </p:txBody>
      </p:sp>
      <p:sp>
        <p:nvSpPr>
          <p:cNvPr id="9" name="object 9"/>
          <p:cNvSpPr/>
          <p:nvPr/>
        </p:nvSpPr>
        <p:spPr>
          <a:xfrm>
            <a:off x="732330" y="1793405"/>
            <a:ext cx="9239885" cy="0"/>
          </a:xfrm>
          <a:custGeom>
            <a:avLst/>
            <a:gdLst/>
            <a:ahLst/>
            <a:cxnLst/>
            <a:rect l="l" t="t" r="r" b="b"/>
            <a:pathLst>
              <a:path w="9239885">
                <a:moveTo>
                  <a:pt x="0" y="0"/>
                </a:moveTo>
                <a:lnTo>
                  <a:pt x="9239669" y="0"/>
                </a:lnTo>
              </a:path>
            </a:pathLst>
          </a:custGeom>
          <a:ln w="12700">
            <a:solidFill>
              <a:srgbClr val="ED1C24"/>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397660" y="2546386"/>
            <a:ext cx="4862810" cy="3259100"/>
          </a:xfrm>
          <a:prstGeom prst="rect">
            <a:avLst/>
          </a:prstGeom>
        </p:spPr>
      </p:pic>
      <p:pic>
        <p:nvPicPr>
          <p:cNvPr id="11" name="object 11"/>
          <p:cNvPicPr/>
          <p:nvPr/>
        </p:nvPicPr>
        <p:blipFill>
          <a:blip r:embed="rId4" cstate="print"/>
          <a:stretch>
            <a:fillRect/>
          </a:stretch>
        </p:blipFill>
        <p:spPr>
          <a:xfrm>
            <a:off x="5409545" y="2768617"/>
            <a:ext cx="4593774" cy="2763596"/>
          </a:xfrm>
          <a:prstGeom prst="rect">
            <a:avLst/>
          </a:prstGeom>
        </p:spPr>
      </p:pic>
      <p:sp>
        <p:nvSpPr>
          <p:cNvPr id="12" name="object 12"/>
          <p:cNvSpPr txBox="1">
            <a:spLocks noGrp="1"/>
          </p:cNvSpPr>
          <p:nvPr>
            <p:ph type="sldNum" sz="quarter" idx="7"/>
          </p:nvPr>
        </p:nvSpPr>
        <p:spPr>
          <a:prstGeom prst="rect">
            <a:avLst/>
          </a:prstGeom>
        </p:spPr>
        <p:txBody>
          <a:bodyPr vert="horz" wrap="square" lIns="0" tIns="34925" rIns="0" bIns="0" rtlCol="0">
            <a:spAutoFit/>
          </a:bodyPr>
          <a:lstStyle/>
          <a:p>
            <a:pPr marL="37465">
              <a:lnSpc>
                <a:spcPct val="100000"/>
              </a:lnSpc>
              <a:spcBef>
                <a:spcPts val="275"/>
              </a:spcBef>
            </a:pPr>
            <a:r>
              <a:rPr spc="-25" dirty="0"/>
              <a:t>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2955290" cy="406400"/>
          </a:xfrm>
          <a:prstGeom prst="rect">
            <a:avLst/>
          </a:prstGeom>
        </p:spPr>
        <p:txBody>
          <a:bodyPr vert="horz" wrap="square" lIns="0" tIns="12700" rIns="0" bIns="0" rtlCol="0">
            <a:spAutoFit/>
          </a:bodyPr>
          <a:lstStyle/>
          <a:p>
            <a:pPr marL="12700">
              <a:lnSpc>
                <a:spcPct val="100000"/>
              </a:lnSpc>
              <a:spcBef>
                <a:spcPts val="100"/>
              </a:spcBef>
            </a:pPr>
            <a:r>
              <a:rPr sz="2500" spc="-215" dirty="0">
                <a:solidFill>
                  <a:srgbClr val="231F20"/>
                </a:solidFill>
              </a:rPr>
              <a:t>シンボルマークの由来</a:t>
            </a:r>
            <a:endParaRPr sz="250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pic>
        <p:nvPicPr>
          <p:cNvPr id="7" name="object 7"/>
          <p:cNvPicPr/>
          <p:nvPr/>
        </p:nvPicPr>
        <p:blipFill>
          <a:blip r:embed="rId3" cstate="print"/>
          <a:stretch>
            <a:fillRect/>
          </a:stretch>
        </p:blipFill>
        <p:spPr>
          <a:xfrm>
            <a:off x="5928788" y="2264466"/>
            <a:ext cx="3599982" cy="3594100"/>
          </a:xfrm>
          <a:prstGeom prst="rect">
            <a:avLst/>
          </a:prstGeom>
        </p:spPr>
      </p:pic>
      <p:sp>
        <p:nvSpPr>
          <p:cNvPr id="8" name="object 8"/>
          <p:cNvSpPr txBox="1"/>
          <p:nvPr/>
        </p:nvSpPr>
        <p:spPr>
          <a:xfrm>
            <a:off x="1180463" y="2555740"/>
            <a:ext cx="3624579" cy="2905760"/>
          </a:xfrm>
          <a:prstGeom prst="rect">
            <a:avLst/>
          </a:prstGeom>
        </p:spPr>
        <p:txBody>
          <a:bodyPr vert="horz" wrap="square" lIns="0" tIns="12700" rIns="0" bIns="0" rtlCol="0">
            <a:spAutoFit/>
          </a:bodyPr>
          <a:lstStyle/>
          <a:p>
            <a:pPr algn="ctr">
              <a:lnSpc>
                <a:spcPct val="100000"/>
              </a:lnSpc>
              <a:spcBef>
                <a:spcPts val="100"/>
              </a:spcBef>
            </a:pPr>
            <a:r>
              <a:rPr sz="1400" spc="-5" dirty="0">
                <a:solidFill>
                  <a:srgbClr val="231F20"/>
                </a:solidFill>
                <a:latin typeface="A-OTF Ryumin Pr5 R-KL"/>
                <a:cs typeface="A-OTF Ryumin Pr5 R-KL"/>
              </a:rPr>
              <a:t>実に気宇壮大な深紅色な太陽と、</a:t>
            </a:r>
            <a:endParaRPr sz="1400">
              <a:latin typeface="A-OTF Ryumin Pr5 R-KL"/>
              <a:cs typeface="A-OTF Ryumin Pr5 R-KL"/>
            </a:endParaRPr>
          </a:p>
          <a:p>
            <a:pPr algn="ctr">
              <a:lnSpc>
                <a:spcPct val="100000"/>
              </a:lnSpc>
              <a:spcBef>
                <a:spcPts val="1820"/>
              </a:spcBef>
            </a:pPr>
            <a:r>
              <a:rPr sz="1400" spc="-10" dirty="0">
                <a:solidFill>
                  <a:srgbClr val="231F20"/>
                </a:solidFill>
                <a:latin typeface="A-OTF Ryumin Pr5 R-KL"/>
                <a:cs typeface="A-OTF Ryumin Pr5 R-KL"/>
              </a:rPr>
              <a:t>人類の生みの母、</a:t>
            </a:r>
            <a:endParaRPr sz="1400">
              <a:latin typeface="A-OTF Ryumin Pr5 R-KL"/>
              <a:cs typeface="A-OTF Ryumin Pr5 R-KL"/>
            </a:endParaRPr>
          </a:p>
          <a:p>
            <a:pPr marL="12065" marR="5080" algn="ctr">
              <a:lnSpc>
                <a:spcPct val="208300"/>
              </a:lnSpc>
            </a:pPr>
            <a:r>
              <a:rPr sz="1400" spc="-5" dirty="0">
                <a:solidFill>
                  <a:srgbClr val="231F20"/>
                </a:solidFill>
                <a:latin typeface="A-OTF Ryumin Pr5 R-KL"/>
                <a:cs typeface="A-OTF Ryumin Pr5 R-KL"/>
              </a:rPr>
              <a:t>“女性” を深く賛嘆し続けることを指し示し、太陽と女性に向かい、</a:t>
            </a:r>
            <a:endParaRPr sz="1400">
              <a:latin typeface="A-OTF Ryumin Pr5 R-KL"/>
              <a:cs typeface="A-OTF Ryumin Pr5 R-KL"/>
            </a:endParaRPr>
          </a:p>
          <a:p>
            <a:pPr>
              <a:lnSpc>
                <a:spcPct val="100000"/>
              </a:lnSpc>
            </a:pPr>
            <a:endParaRPr sz="1400">
              <a:latin typeface="A-OTF Ryumin Pr5 R-KL"/>
              <a:cs typeface="A-OTF Ryumin Pr5 R-KL"/>
            </a:endParaRPr>
          </a:p>
          <a:p>
            <a:pPr marR="81280" algn="ctr">
              <a:lnSpc>
                <a:spcPct val="100000"/>
              </a:lnSpc>
            </a:pPr>
            <a:r>
              <a:rPr sz="1400" spc="-5" dirty="0">
                <a:solidFill>
                  <a:srgbClr val="231F20"/>
                </a:solidFill>
                <a:latin typeface="A-OTF Ryumin Pr5 R-KL"/>
                <a:cs typeface="A-OTF Ryumin Pr5 R-KL"/>
              </a:rPr>
              <a:t>広く、深く、大きく深呼吸して</a:t>
            </a:r>
            <a:endParaRPr sz="1400">
              <a:latin typeface="A-OTF Ryumin Pr5 R-KL"/>
              <a:cs typeface="A-OTF Ryumin Pr5 R-KL"/>
            </a:endParaRPr>
          </a:p>
          <a:p>
            <a:pPr>
              <a:lnSpc>
                <a:spcPct val="100000"/>
              </a:lnSpc>
            </a:pPr>
            <a:endParaRPr sz="1400">
              <a:latin typeface="A-OTF Ryumin Pr5 R-KL"/>
              <a:cs typeface="A-OTF Ryumin Pr5 R-KL"/>
            </a:endParaRPr>
          </a:p>
          <a:p>
            <a:pPr marR="81280" algn="ctr">
              <a:lnSpc>
                <a:spcPct val="100000"/>
              </a:lnSpc>
            </a:pPr>
            <a:r>
              <a:rPr sz="1400" spc="-10" dirty="0">
                <a:solidFill>
                  <a:srgbClr val="231F20"/>
                </a:solidFill>
                <a:latin typeface="A-OTF Ryumin Pr5 R-KL"/>
                <a:cs typeface="A-OTF Ryumin Pr5 R-KL"/>
              </a:rPr>
              <a:t>「胸中を開く」</a:t>
            </a:r>
            <a:endParaRPr sz="1400">
              <a:latin typeface="A-OTF Ryumin Pr5 R-KL"/>
              <a:cs typeface="A-OTF Ryumin Pr5 R-KL"/>
            </a:endParaRPr>
          </a:p>
          <a:p>
            <a:pPr>
              <a:lnSpc>
                <a:spcPct val="100000"/>
              </a:lnSpc>
            </a:pPr>
            <a:endParaRPr sz="1400">
              <a:latin typeface="A-OTF Ryumin Pr5 R-KL"/>
              <a:cs typeface="A-OTF Ryumin Pr5 R-KL"/>
            </a:endParaRPr>
          </a:p>
          <a:p>
            <a:pPr algn="ctr">
              <a:lnSpc>
                <a:spcPct val="100000"/>
              </a:lnSpc>
            </a:pPr>
            <a:r>
              <a:rPr sz="1400" spc="-5" dirty="0">
                <a:solidFill>
                  <a:srgbClr val="231F20"/>
                </a:solidFill>
                <a:latin typeface="A-OTF Ryumin Pr5 R-KL"/>
                <a:cs typeface="A-OTF Ryumin Pr5 R-KL"/>
              </a:rPr>
              <a:t>王道のシンボルと拝して進む。</a:t>
            </a:r>
            <a:endParaRPr sz="1400">
              <a:latin typeface="A-OTF Ryumin Pr5 R-KL"/>
              <a:cs typeface="A-OTF Ryumin Pr5 R-KL"/>
            </a:endParaRPr>
          </a:p>
        </p:txBody>
      </p:sp>
      <p:sp>
        <p:nvSpPr>
          <p:cNvPr id="9" name="object 9"/>
          <p:cNvSpPr/>
          <p:nvPr/>
        </p:nvSpPr>
        <p:spPr>
          <a:xfrm>
            <a:off x="788046" y="2256849"/>
            <a:ext cx="4320540" cy="24765"/>
          </a:xfrm>
          <a:custGeom>
            <a:avLst/>
            <a:gdLst/>
            <a:ahLst/>
            <a:cxnLst/>
            <a:rect l="l" t="t" r="r" b="b"/>
            <a:pathLst>
              <a:path w="4320540" h="24764">
                <a:moveTo>
                  <a:pt x="1875540" y="0"/>
                </a:moveTo>
                <a:lnTo>
                  <a:pt x="899916" y="3964"/>
                </a:lnTo>
                <a:lnTo>
                  <a:pt x="0" y="12304"/>
                </a:lnTo>
                <a:lnTo>
                  <a:pt x="546123" y="17929"/>
                </a:lnTo>
                <a:lnTo>
                  <a:pt x="1462823" y="23546"/>
                </a:lnTo>
                <a:lnTo>
                  <a:pt x="2444458" y="24621"/>
                </a:lnTo>
                <a:lnTo>
                  <a:pt x="3420082" y="20684"/>
                </a:lnTo>
                <a:lnTo>
                  <a:pt x="4319993" y="12304"/>
                </a:lnTo>
                <a:lnTo>
                  <a:pt x="3773870" y="6644"/>
                </a:lnTo>
                <a:lnTo>
                  <a:pt x="2857173" y="1032"/>
                </a:lnTo>
                <a:lnTo>
                  <a:pt x="1875540" y="0"/>
                </a:lnTo>
                <a:close/>
              </a:path>
            </a:pathLst>
          </a:custGeom>
          <a:solidFill>
            <a:srgbClr val="ED1C24"/>
          </a:solidFill>
        </p:spPr>
        <p:txBody>
          <a:bodyPr wrap="square" lIns="0" tIns="0" rIns="0" bIns="0" rtlCol="0"/>
          <a:lstStyle/>
          <a:p>
            <a:endParaRPr/>
          </a:p>
        </p:txBody>
      </p:sp>
      <p:sp>
        <p:nvSpPr>
          <p:cNvPr id="10" name="object 10"/>
          <p:cNvSpPr/>
          <p:nvPr/>
        </p:nvSpPr>
        <p:spPr>
          <a:xfrm>
            <a:off x="788046" y="5807910"/>
            <a:ext cx="4320540" cy="24765"/>
          </a:xfrm>
          <a:custGeom>
            <a:avLst/>
            <a:gdLst/>
            <a:ahLst/>
            <a:cxnLst/>
            <a:rect l="l" t="t" r="r" b="b"/>
            <a:pathLst>
              <a:path w="4320540" h="24764">
                <a:moveTo>
                  <a:pt x="1875540" y="0"/>
                </a:moveTo>
                <a:lnTo>
                  <a:pt x="899916" y="3964"/>
                </a:lnTo>
                <a:lnTo>
                  <a:pt x="0" y="12304"/>
                </a:lnTo>
                <a:lnTo>
                  <a:pt x="546123" y="17929"/>
                </a:lnTo>
                <a:lnTo>
                  <a:pt x="1462823" y="23546"/>
                </a:lnTo>
                <a:lnTo>
                  <a:pt x="2444458" y="24621"/>
                </a:lnTo>
                <a:lnTo>
                  <a:pt x="3420082" y="20684"/>
                </a:lnTo>
                <a:lnTo>
                  <a:pt x="4319993" y="12304"/>
                </a:lnTo>
                <a:lnTo>
                  <a:pt x="3773870" y="6644"/>
                </a:lnTo>
                <a:lnTo>
                  <a:pt x="2857173" y="1032"/>
                </a:lnTo>
                <a:lnTo>
                  <a:pt x="1875540" y="0"/>
                </a:lnTo>
                <a:close/>
              </a:path>
            </a:pathLst>
          </a:custGeom>
          <a:solidFill>
            <a:srgbClr val="ED1C24"/>
          </a:solidFill>
        </p:spPr>
        <p:txBody>
          <a:bodyPr wrap="square" lIns="0" tIns="0" rIns="0" bIns="0" rtlCol="0"/>
          <a:lstStyle/>
          <a:p>
            <a:endParaRPr/>
          </a:p>
        </p:txBody>
      </p:sp>
      <p:sp>
        <p:nvSpPr>
          <p:cNvPr id="11" name="object 11"/>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260413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231F20"/>
                </a:solidFill>
              </a:rPr>
              <a:t>SPC</a:t>
            </a:r>
            <a:r>
              <a:rPr sz="2500" spc="-75" dirty="0">
                <a:solidFill>
                  <a:srgbClr val="231F20"/>
                </a:solidFill>
              </a:rPr>
              <a:t> 懇親会の定義</a:t>
            </a:r>
            <a:endParaRPr sz="250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8" name="object 8"/>
          <p:cNvSpPr/>
          <p:nvPr/>
        </p:nvSpPr>
        <p:spPr>
          <a:xfrm>
            <a:off x="719999" y="1682960"/>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9" name="object 9"/>
          <p:cNvSpPr txBox="1"/>
          <p:nvPr/>
        </p:nvSpPr>
        <p:spPr>
          <a:xfrm>
            <a:off x="707249" y="1350852"/>
            <a:ext cx="4512310" cy="5133340"/>
          </a:xfrm>
          <a:prstGeom prst="rect">
            <a:avLst/>
          </a:prstGeom>
        </p:spPr>
        <p:txBody>
          <a:bodyPr vert="horz" wrap="square" lIns="0" tIns="12700" rIns="0" bIns="0" rtlCol="0">
            <a:spAutoFit/>
          </a:bodyPr>
          <a:lstStyle/>
          <a:p>
            <a:pPr marL="12700">
              <a:lnSpc>
                <a:spcPct val="100000"/>
              </a:lnSpc>
              <a:spcBef>
                <a:spcPts val="100"/>
              </a:spcBef>
            </a:pPr>
            <a:r>
              <a:rPr sz="1500" b="1" spc="-25" dirty="0">
                <a:solidFill>
                  <a:srgbClr val="231F20"/>
                </a:solidFill>
                <a:latin typeface="Hiragino Kaku Gothic Std W6"/>
                <a:cs typeface="Hiragino Kaku Gothic Std W6"/>
              </a:rPr>
              <a:t>SPC</a:t>
            </a:r>
            <a:r>
              <a:rPr sz="1500" b="1" spc="-80" dirty="0">
                <a:solidFill>
                  <a:srgbClr val="231F20"/>
                </a:solidFill>
                <a:latin typeface="Hiragino Kaku Gothic Std W6"/>
                <a:cs typeface="Hiragino Kaku Gothic Std W6"/>
              </a:rPr>
              <a:t>の懇親会とは？</a:t>
            </a:r>
            <a:endParaRPr sz="1500">
              <a:latin typeface="Hiragino Kaku Gothic Std W6"/>
              <a:cs typeface="Hiragino Kaku Gothic Std W6"/>
            </a:endParaRPr>
          </a:p>
          <a:p>
            <a:pPr>
              <a:lnSpc>
                <a:spcPct val="100000"/>
              </a:lnSpc>
              <a:spcBef>
                <a:spcPts val="65"/>
              </a:spcBef>
            </a:pPr>
            <a:endParaRPr sz="1500">
              <a:latin typeface="Hiragino Kaku Gothic Std W6"/>
              <a:cs typeface="Hiragino Kaku Gothic Std W6"/>
            </a:endParaRPr>
          </a:p>
          <a:p>
            <a:pPr marL="12700">
              <a:lnSpc>
                <a:spcPct val="100000"/>
              </a:lnSpc>
              <a:spcBef>
                <a:spcPts val="5"/>
              </a:spcBef>
            </a:pPr>
            <a:r>
              <a:rPr sz="1200" b="1" spc="220" dirty="0">
                <a:solidFill>
                  <a:srgbClr val="ED1C24"/>
                </a:solidFill>
                <a:latin typeface="Hiragino Kaku Gothic Std W6"/>
                <a:cs typeface="Hiragino Kaku Gothic Std W6"/>
              </a:rPr>
              <a:t>◎ </a:t>
            </a:r>
            <a:r>
              <a:rPr sz="1800" spc="-60" baseline="2314" dirty="0">
                <a:solidFill>
                  <a:srgbClr val="231F20"/>
                </a:solidFill>
                <a:latin typeface="Hiragino Kaku Gothic Std W4"/>
                <a:cs typeface="Hiragino Kaku Gothic Std W4"/>
              </a:rPr>
              <a:t>定例会議後の懇親会は基本、必須参加である。</a:t>
            </a:r>
            <a:endParaRPr sz="1800" baseline="2314">
              <a:latin typeface="Hiragino Kaku Gothic Std W4"/>
              <a:cs typeface="Hiragino Kaku Gothic Std W4"/>
            </a:endParaRPr>
          </a:p>
          <a:p>
            <a:pPr>
              <a:lnSpc>
                <a:spcPct val="100000"/>
              </a:lnSpc>
              <a:spcBef>
                <a:spcPts val="229"/>
              </a:spcBef>
            </a:pPr>
            <a:endParaRPr sz="1200">
              <a:latin typeface="Hiragino Kaku Gothic Std W4"/>
              <a:cs typeface="Hiragino Kaku Gothic Std W4"/>
            </a:endParaRPr>
          </a:p>
          <a:p>
            <a:pPr marL="229235" marR="67310" indent="-217170" algn="just">
              <a:lnSpc>
                <a:spcPct val="117800"/>
              </a:lnSpc>
            </a:pPr>
            <a:r>
              <a:rPr sz="1200" b="1" dirty="0">
                <a:solidFill>
                  <a:srgbClr val="ED1C24"/>
                </a:solidFill>
                <a:latin typeface="Hiragino Kaku Gothic Std W6"/>
                <a:cs typeface="Hiragino Kaku Gothic Std W6"/>
              </a:rPr>
              <a:t>◎ </a:t>
            </a:r>
            <a:r>
              <a:rPr sz="1200" spc="-15" dirty="0">
                <a:solidFill>
                  <a:srgbClr val="231F20"/>
                </a:solidFill>
                <a:latin typeface="Hiragino Kaku Gothic Std W4"/>
                <a:cs typeface="Hiragino Kaku Gothic Std W4"/>
              </a:rPr>
              <a:t>定例会議後の懇親会は飲み会ではありません。その日の会議</a:t>
            </a:r>
            <a:r>
              <a:rPr sz="1200" spc="-60" dirty="0">
                <a:solidFill>
                  <a:srgbClr val="231F20"/>
                </a:solidFill>
                <a:latin typeface="Hiragino Kaku Gothic Std W4"/>
                <a:cs typeface="Hiragino Kaku Gothic Std W4"/>
              </a:rPr>
              <a:t>をより充実したものにする為に、より議論を深め、目的や価値</a:t>
            </a:r>
            <a:r>
              <a:rPr sz="1200" spc="-65" dirty="0">
                <a:solidFill>
                  <a:srgbClr val="231F20"/>
                </a:solidFill>
                <a:latin typeface="Hiragino Kaku Gothic Std W4"/>
                <a:cs typeface="Hiragino Kaku Gothic Std W4"/>
              </a:rPr>
              <a:t>を感じ、本質的な視点で明日からの行動に変化を持たせる為の</a:t>
            </a:r>
            <a:r>
              <a:rPr sz="1200" spc="-60" dirty="0">
                <a:solidFill>
                  <a:srgbClr val="231F20"/>
                </a:solidFill>
                <a:latin typeface="Hiragino Kaku Gothic Std W4"/>
                <a:cs typeface="Hiragino Kaku Gothic Std W4"/>
              </a:rPr>
              <a:t>整理の時間です。だからこそ定例会議と懇親会はワンセットな</a:t>
            </a:r>
            <a:r>
              <a:rPr sz="1200" spc="-30" dirty="0">
                <a:solidFill>
                  <a:srgbClr val="231F20"/>
                </a:solidFill>
                <a:latin typeface="Hiragino Kaku Gothic Std W4"/>
                <a:cs typeface="Hiragino Kaku Gothic Std W4"/>
              </a:rPr>
              <a:t>のです。</a:t>
            </a:r>
            <a:endParaRPr sz="1200">
              <a:latin typeface="Hiragino Kaku Gothic Std W4"/>
              <a:cs typeface="Hiragino Kaku Gothic Std W4"/>
            </a:endParaRPr>
          </a:p>
          <a:p>
            <a:pPr>
              <a:lnSpc>
                <a:spcPct val="100000"/>
              </a:lnSpc>
              <a:spcBef>
                <a:spcPts val="755"/>
              </a:spcBef>
            </a:pPr>
            <a:endParaRPr sz="1200">
              <a:latin typeface="Hiragino Kaku Gothic Std W4"/>
              <a:cs typeface="Hiragino Kaku Gothic Std W4"/>
            </a:endParaRPr>
          </a:p>
          <a:p>
            <a:pPr marL="229235" marR="78740" indent="-217170" algn="just">
              <a:lnSpc>
                <a:spcPct val="116900"/>
              </a:lnSpc>
            </a:pPr>
            <a:r>
              <a:rPr sz="1200" b="1" dirty="0">
                <a:solidFill>
                  <a:srgbClr val="ED1C24"/>
                </a:solidFill>
                <a:latin typeface="Hiragino Kaku Gothic Std W6"/>
                <a:cs typeface="Hiragino Kaku Gothic Std W6"/>
              </a:rPr>
              <a:t>◎ </a:t>
            </a:r>
            <a:r>
              <a:rPr sz="1200" spc="-70" dirty="0">
                <a:solidFill>
                  <a:srgbClr val="231F20"/>
                </a:solidFill>
                <a:latin typeface="Hiragino Kaku Gothic Std W4"/>
                <a:cs typeface="Hiragino Kaku Gothic Std W4"/>
              </a:rPr>
              <a:t>ただ楽しく飲んで騒いで終わるのではなく、明日からの行動や</a:t>
            </a:r>
            <a:r>
              <a:rPr sz="1200" spc="-50" dirty="0">
                <a:solidFill>
                  <a:srgbClr val="231F20"/>
                </a:solidFill>
                <a:latin typeface="Hiragino Kaku Gothic Std W4"/>
                <a:cs typeface="Hiragino Kaku Gothic Std W4"/>
              </a:rPr>
              <a:t>考え方に変化が生まれる為の時間にしていく</a:t>
            </a:r>
            <a:endParaRPr sz="1200">
              <a:latin typeface="Hiragino Kaku Gothic Std W4"/>
              <a:cs typeface="Hiragino Kaku Gothic Std W4"/>
            </a:endParaRPr>
          </a:p>
          <a:p>
            <a:pPr>
              <a:lnSpc>
                <a:spcPct val="100000"/>
              </a:lnSpc>
              <a:spcBef>
                <a:spcPts val="275"/>
              </a:spcBef>
            </a:pPr>
            <a:endParaRPr sz="1200">
              <a:latin typeface="Hiragino Kaku Gothic Std W4"/>
              <a:cs typeface="Hiragino Kaku Gothic Std W4"/>
            </a:endParaRPr>
          </a:p>
          <a:p>
            <a:pPr marL="229235" marR="67310" indent="-217170">
              <a:lnSpc>
                <a:spcPct val="117900"/>
              </a:lnSpc>
            </a:pPr>
            <a:r>
              <a:rPr sz="1200" b="1" dirty="0">
                <a:solidFill>
                  <a:srgbClr val="ED1C24"/>
                </a:solidFill>
                <a:latin typeface="Hiragino Kaku Gothic Std W6"/>
                <a:cs typeface="Hiragino Kaku Gothic Std W6"/>
              </a:rPr>
              <a:t>◎ </a:t>
            </a:r>
            <a:r>
              <a:rPr sz="1200" spc="-55" dirty="0">
                <a:solidFill>
                  <a:srgbClr val="231F20"/>
                </a:solidFill>
                <a:latin typeface="Hiragino Kaku Gothic Std W4"/>
                <a:cs typeface="Hiragino Kaku Gothic Std W4"/>
              </a:rPr>
              <a:t>いつもと同じ人、話しやすい人、比較的身近な人の隣ばかりに</a:t>
            </a:r>
            <a:r>
              <a:rPr sz="1200" spc="-120" dirty="0">
                <a:solidFill>
                  <a:srgbClr val="231F20"/>
                </a:solidFill>
                <a:latin typeface="Hiragino Kaku Gothic Std W4"/>
                <a:cs typeface="Hiragino Kaku Gothic Std W4"/>
              </a:rPr>
              <a:t>座ることなく、普段接することのない先輩や仲間、他本部・他統</a:t>
            </a:r>
            <a:r>
              <a:rPr sz="1200" spc="-60" dirty="0">
                <a:solidFill>
                  <a:srgbClr val="231F20"/>
                </a:solidFill>
                <a:latin typeface="Hiragino Kaku Gothic Std W4"/>
                <a:cs typeface="Hiragino Kaku Gothic Std W4"/>
              </a:rPr>
              <a:t>括の人、自分と考え方の違う人、定例会議で</a:t>
            </a:r>
            <a:r>
              <a:rPr sz="1200" spc="50" dirty="0">
                <a:solidFill>
                  <a:srgbClr val="231F20"/>
                </a:solidFill>
                <a:latin typeface="Hiragino Kaku Gothic Std W4"/>
                <a:cs typeface="Hiragino Kaku Gothic Std W4"/>
              </a:rPr>
              <a:t>FB</a:t>
            </a:r>
            <a:r>
              <a:rPr sz="1200" spc="-165" dirty="0">
                <a:solidFill>
                  <a:srgbClr val="231F20"/>
                </a:solidFill>
                <a:latin typeface="Hiragino Kaku Gothic Std W4"/>
                <a:cs typeface="Hiragino Kaku Gothic Std W4"/>
              </a:rPr>
              <a:t>をくれた人、意</a:t>
            </a:r>
            <a:r>
              <a:rPr sz="1200" spc="-35" dirty="0">
                <a:solidFill>
                  <a:srgbClr val="231F20"/>
                </a:solidFill>
                <a:latin typeface="Hiragino Kaku Gothic Std W4"/>
                <a:cs typeface="Hiragino Kaku Gothic Std W4"/>
              </a:rPr>
              <a:t>見に納得できていない相手、定例会議で厳しい</a:t>
            </a:r>
            <a:r>
              <a:rPr sz="1200" dirty="0">
                <a:solidFill>
                  <a:srgbClr val="231F20"/>
                </a:solidFill>
                <a:latin typeface="Hiragino Kaku Gothic Std W4"/>
                <a:cs typeface="Hiragino Kaku Gothic Std W4"/>
              </a:rPr>
              <a:t>FB</a:t>
            </a:r>
            <a:r>
              <a:rPr sz="1200" spc="-25" dirty="0">
                <a:solidFill>
                  <a:srgbClr val="231F20"/>
                </a:solidFill>
                <a:latin typeface="Hiragino Kaku Gothic Std W4"/>
                <a:cs typeface="Hiragino Kaku Gothic Std W4"/>
              </a:rPr>
              <a:t>を与えた仲</a:t>
            </a:r>
            <a:r>
              <a:rPr sz="1200" spc="-65" dirty="0">
                <a:solidFill>
                  <a:srgbClr val="231F20"/>
                </a:solidFill>
                <a:latin typeface="Hiragino Kaku Gothic Std W4"/>
                <a:cs typeface="Hiragino Kaku Gothic Std W4"/>
              </a:rPr>
              <a:t>間、などの隣を選び、定例会議では話しきれなかった話の深掘</a:t>
            </a:r>
            <a:r>
              <a:rPr sz="1200" spc="-35" dirty="0">
                <a:solidFill>
                  <a:srgbClr val="231F20"/>
                </a:solidFill>
                <a:latin typeface="Hiragino Kaku Gothic Std W4"/>
                <a:cs typeface="Hiragino Kaku Gothic Std W4"/>
              </a:rPr>
              <a:t>りを行う。</a:t>
            </a:r>
            <a:endParaRPr sz="1200">
              <a:latin typeface="Hiragino Kaku Gothic Std W4"/>
              <a:cs typeface="Hiragino Kaku Gothic Std W4"/>
            </a:endParaRPr>
          </a:p>
          <a:p>
            <a:pPr>
              <a:lnSpc>
                <a:spcPct val="100000"/>
              </a:lnSpc>
              <a:spcBef>
                <a:spcPts val="470"/>
              </a:spcBef>
            </a:pPr>
            <a:endParaRPr sz="1200">
              <a:latin typeface="Hiragino Kaku Gothic Std W4"/>
              <a:cs typeface="Hiragino Kaku Gothic Std W4"/>
            </a:endParaRPr>
          </a:p>
          <a:p>
            <a:pPr marL="12700">
              <a:lnSpc>
                <a:spcPct val="100000"/>
              </a:lnSpc>
            </a:pPr>
            <a:r>
              <a:rPr sz="1200" b="1" spc="165" dirty="0">
                <a:solidFill>
                  <a:srgbClr val="ED1C24"/>
                </a:solidFill>
                <a:latin typeface="Hiragino Kaku Gothic Std W6"/>
                <a:cs typeface="Hiragino Kaku Gothic Std W6"/>
              </a:rPr>
              <a:t>◎ </a:t>
            </a:r>
            <a:r>
              <a:rPr sz="1800" spc="-127" baseline="2314" dirty="0">
                <a:solidFill>
                  <a:srgbClr val="231F20"/>
                </a:solidFill>
                <a:latin typeface="Hiragino Kaku Gothic Std W4"/>
                <a:cs typeface="Hiragino Kaku Gothic Std W4"/>
              </a:rPr>
              <a:t>一人一人が常に相手に敬意を持って、本音で語り合う場にする。</a:t>
            </a:r>
            <a:endParaRPr sz="1800" baseline="2314">
              <a:latin typeface="Hiragino Kaku Gothic Std W4"/>
              <a:cs typeface="Hiragino Kaku Gothic Std W4"/>
            </a:endParaRPr>
          </a:p>
          <a:p>
            <a:pPr>
              <a:lnSpc>
                <a:spcPct val="100000"/>
              </a:lnSpc>
              <a:spcBef>
                <a:spcPts val="515"/>
              </a:spcBef>
            </a:pPr>
            <a:endParaRPr sz="1200">
              <a:latin typeface="Hiragino Kaku Gothic Std W4"/>
              <a:cs typeface="Hiragino Kaku Gothic Std W4"/>
            </a:endParaRPr>
          </a:p>
          <a:p>
            <a:pPr marL="12700">
              <a:lnSpc>
                <a:spcPct val="100000"/>
              </a:lnSpc>
            </a:pPr>
            <a:r>
              <a:rPr sz="1200" b="1" spc="105" dirty="0">
                <a:solidFill>
                  <a:srgbClr val="ED1C24"/>
                </a:solidFill>
                <a:latin typeface="Hiragino Kaku Gothic Std W6"/>
                <a:cs typeface="Hiragino Kaku Gothic Std W6"/>
              </a:rPr>
              <a:t>◎ </a:t>
            </a:r>
            <a:r>
              <a:rPr sz="1800" spc="-60" baseline="2314" dirty="0">
                <a:solidFill>
                  <a:srgbClr val="231F20"/>
                </a:solidFill>
                <a:latin typeface="Hiragino Kaku Gothic Std W4"/>
                <a:cs typeface="Hiragino Kaku Gothic Std W4"/>
              </a:rPr>
              <a:t>２件目以降は自由参加</a:t>
            </a:r>
            <a:endParaRPr sz="1800" baseline="2314">
              <a:latin typeface="Hiragino Kaku Gothic Std W4"/>
              <a:cs typeface="Hiragino Kaku Gothic Std W4"/>
            </a:endParaRPr>
          </a:p>
        </p:txBody>
      </p:sp>
      <p:pic>
        <p:nvPicPr>
          <p:cNvPr id="10" name="object 10"/>
          <p:cNvPicPr/>
          <p:nvPr/>
        </p:nvPicPr>
        <p:blipFill>
          <a:blip r:embed="rId3" cstate="print"/>
          <a:stretch>
            <a:fillRect/>
          </a:stretch>
        </p:blipFill>
        <p:spPr>
          <a:xfrm>
            <a:off x="5958333" y="3966128"/>
            <a:ext cx="3666376" cy="2464187"/>
          </a:xfrm>
          <a:prstGeom prst="rect">
            <a:avLst/>
          </a:prstGeom>
        </p:spPr>
      </p:pic>
      <p:pic>
        <p:nvPicPr>
          <p:cNvPr id="11" name="object 11"/>
          <p:cNvPicPr/>
          <p:nvPr/>
        </p:nvPicPr>
        <p:blipFill>
          <a:blip r:embed="rId4" cstate="print"/>
          <a:stretch>
            <a:fillRect/>
          </a:stretch>
        </p:blipFill>
        <p:spPr>
          <a:xfrm>
            <a:off x="5958346" y="1864766"/>
            <a:ext cx="3664718" cy="1930565"/>
          </a:xfrm>
          <a:prstGeom prst="rect">
            <a:avLst/>
          </a:prstGeom>
        </p:spPr>
      </p:pic>
      <p:sp>
        <p:nvSpPr>
          <p:cNvPr id="12" name="object 12"/>
          <p:cNvSpPr txBox="1"/>
          <p:nvPr/>
        </p:nvSpPr>
        <p:spPr>
          <a:xfrm>
            <a:off x="5263455" y="7025250"/>
            <a:ext cx="165100" cy="226695"/>
          </a:xfrm>
          <a:prstGeom prst="rect">
            <a:avLst/>
          </a:prstGeom>
        </p:spPr>
        <p:txBody>
          <a:bodyPr vert="horz" wrap="square" lIns="0" tIns="34925" rIns="0" bIns="0" rtlCol="0">
            <a:spAutoFit/>
          </a:bodyPr>
          <a:lstStyle/>
          <a:p>
            <a:pPr marL="12700">
              <a:lnSpc>
                <a:spcPct val="100000"/>
              </a:lnSpc>
              <a:spcBef>
                <a:spcPts val="275"/>
              </a:spcBef>
            </a:pPr>
            <a:r>
              <a:rPr sz="1100" spc="-25" dirty="0">
                <a:solidFill>
                  <a:srgbClr val="231F20"/>
                </a:solidFill>
                <a:latin typeface="A-OTF Ryumin Pr5 R-KL"/>
                <a:cs typeface="A-OTF Ryumin Pr5 R-KL"/>
              </a:rPr>
              <a:t>00</a:t>
            </a:r>
            <a:endParaRPr sz="1100">
              <a:latin typeface="A-OTF Ryumin Pr5 R-KL"/>
              <a:cs typeface="A-OTF Ryumin Pr5 R-K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9999" y="1682960"/>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3" name="object 3"/>
          <p:cNvSpPr txBox="1"/>
          <p:nvPr/>
        </p:nvSpPr>
        <p:spPr>
          <a:xfrm>
            <a:off x="707306" y="1350852"/>
            <a:ext cx="1151890"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231F20"/>
                </a:solidFill>
                <a:latin typeface="Hiragino Kaku Gothic Std W6"/>
                <a:cs typeface="Hiragino Kaku Gothic Std W6"/>
              </a:rPr>
              <a:t>懇親会の意味</a:t>
            </a:r>
            <a:endParaRPr sz="1500">
              <a:latin typeface="Hiragino Kaku Gothic Std W6"/>
              <a:cs typeface="Hiragino Kaku Gothic Std W6"/>
            </a:endParaRPr>
          </a:p>
        </p:txBody>
      </p:sp>
      <p:sp>
        <p:nvSpPr>
          <p:cNvPr id="4" name="object 4"/>
          <p:cNvSpPr txBox="1"/>
          <p:nvPr/>
        </p:nvSpPr>
        <p:spPr>
          <a:xfrm>
            <a:off x="707306" y="1801740"/>
            <a:ext cx="4444365" cy="669290"/>
          </a:xfrm>
          <a:prstGeom prst="rect">
            <a:avLst/>
          </a:prstGeom>
        </p:spPr>
        <p:txBody>
          <a:bodyPr vert="horz" wrap="square" lIns="0" tIns="11430" rIns="0" bIns="0" rtlCol="0">
            <a:spAutoFit/>
          </a:bodyPr>
          <a:lstStyle/>
          <a:p>
            <a:pPr marL="229235" marR="5080" indent="-217170" algn="just">
              <a:lnSpc>
                <a:spcPct val="117500"/>
              </a:lnSpc>
              <a:spcBef>
                <a:spcPts val="90"/>
              </a:spcBef>
            </a:pPr>
            <a:r>
              <a:rPr sz="1200" b="1" dirty="0">
                <a:solidFill>
                  <a:srgbClr val="ED1C24"/>
                </a:solidFill>
                <a:latin typeface="Hiragino Kaku Gothic Std W6"/>
                <a:cs typeface="Hiragino Kaku Gothic Std W6"/>
              </a:rPr>
              <a:t>◎ </a:t>
            </a:r>
            <a:r>
              <a:rPr sz="1200" spc="-20" dirty="0">
                <a:solidFill>
                  <a:srgbClr val="231F20"/>
                </a:solidFill>
                <a:latin typeface="Hiragino Kaku Gothic Std W4"/>
                <a:cs typeface="Hiragino Kaku Gothic Std W4"/>
              </a:rPr>
              <a:t>会議では表面的な対話や議論で終わることが多く、その本質</a:t>
            </a:r>
            <a:r>
              <a:rPr sz="1200" spc="-60" dirty="0">
                <a:solidFill>
                  <a:srgbClr val="231F20"/>
                </a:solidFill>
                <a:latin typeface="Hiragino Kaku Gothic Std W4"/>
                <a:cs typeface="Hiragino Kaku Gothic Std W4"/>
              </a:rPr>
              <a:t>にある意味や価値を見つけるために、懇親会の場がある。その</a:t>
            </a:r>
            <a:r>
              <a:rPr sz="1200" spc="-55" dirty="0">
                <a:solidFill>
                  <a:srgbClr val="231F20"/>
                </a:solidFill>
                <a:latin typeface="Hiragino Kaku Gothic Std W4"/>
                <a:cs typeface="Hiragino Kaku Gothic Std W4"/>
              </a:rPr>
              <a:t>為にその時々で目的を持って参加をする。</a:t>
            </a:r>
            <a:endParaRPr sz="1200">
              <a:latin typeface="Hiragino Kaku Gothic Std W4"/>
              <a:cs typeface="Hiragino Kaku Gothic Std W4"/>
            </a:endParaRPr>
          </a:p>
        </p:txBody>
      </p:sp>
      <p:sp>
        <p:nvSpPr>
          <p:cNvPr id="5" name="object 5"/>
          <p:cNvSpPr/>
          <p:nvPr/>
        </p:nvSpPr>
        <p:spPr>
          <a:xfrm>
            <a:off x="5562304" y="1682960"/>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6" name="object 6"/>
          <p:cNvSpPr txBox="1"/>
          <p:nvPr/>
        </p:nvSpPr>
        <p:spPr>
          <a:xfrm>
            <a:off x="5549602" y="1350852"/>
            <a:ext cx="1538605" cy="254000"/>
          </a:xfrm>
          <a:prstGeom prst="rect">
            <a:avLst/>
          </a:prstGeom>
        </p:spPr>
        <p:txBody>
          <a:bodyPr vert="horz" wrap="square" lIns="0" tIns="12700" rIns="0" bIns="0" rtlCol="0">
            <a:spAutoFit/>
          </a:bodyPr>
          <a:lstStyle/>
          <a:p>
            <a:pPr marL="12700">
              <a:lnSpc>
                <a:spcPct val="100000"/>
              </a:lnSpc>
              <a:spcBef>
                <a:spcPts val="100"/>
              </a:spcBef>
            </a:pPr>
            <a:r>
              <a:rPr sz="1500" b="1" spc="-30" dirty="0">
                <a:solidFill>
                  <a:srgbClr val="231F20"/>
                </a:solidFill>
                <a:latin typeface="Hiragino Kaku Gothic Std W6"/>
                <a:cs typeface="Hiragino Kaku Gothic Std W6"/>
              </a:rPr>
              <a:t>懇親会での注意点</a:t>
            </a:r>
            <a:endParaRPr sz="1500">
              <a:latin typeface="Hiragino Kaku Gothic Std W6"/>
              <a:cs typeface="Hiragino Kaku Gothic Std W6"/>
            </a:endParaRPr>
          </a:p>
        </p:txBody>
      </p:sp>
      <p:sp>
        <p:nvSpPr>
          <p:cNvPr id="16" name="object 16"/>
          <p:cNvSpPr txBox="1"/>
          <p:nvPr/>
        </p:nvSpPr>
        <p:spPr>
          <a:xfrm>
            <a:off x="5263455" y="7025250"/>
            <a:ext cx="165100" cy="226695"/>
          </a:xfrm>
          <a:prstGeom prst="rect">
            <a:avLst/>
          </a:prstGeom>
        </p:spPr>
        <p:txBody>
          <a:bodyPr vert="horz" wrap="square" lIns="0" tIns="34925" rIns="0" bIns="0" rtlCol="0">
            <a:spAutoFit/>
          </a:bodyPr>
          <a:lstStyle/>
          <a:p>
            <a:pPr marL="12700">
              <a:lnSpc>
                <a:spcPct val="100000"/>
              </a:lnSpc>
              <a:spcBef>
                <a:spcPts val="275"/>
              </a:spcBef>
            </a:pPr>
            <a:r>
              <a:rPr sz="1100" spc="-25" dirty="0">
                <a:solidFill>
                  <a:srgbClr val="231F20"/>
                </a:solidFill>
                <a:latin typeface="A-OTF Ryumin Pr5 R-KL"/>
                <a:cs typeface="A-OTF Ryumin Pr5 R-KL"/>
              </a:rPr>
              <a:t>00</a:t>
            </a:r>
            <a:endParaRPr sz="1100">
              <a:latin typeface="A-OTF Ryumin Pr5 R-KL"/>
              <a:cs typeface="A-OTF Ryumin Pr5 R-KL"/>
            </a:endParaRPr>
          </a:p>
        </p:txBody>
      </p:sp>
      <p:sp>
        <p:nvSpPr>
          <p:cNvPr id="7" name="object 7"/>
          <p:cNvSpPr txBox="1"/>
          <p:nvPr/>
        </p:nvSpPr>
        <p:spPr>
          <a:xfrm>
            <a:off x="5549609" y="1801740"/>
            <a:ext cx="4436745"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ED1C24"/>
                </a:solidFill>
                <a:latin typeface="Hiragino Kaku Gothic Std W6"/>
                <a:cs typeface="Hiragino Kaku Gothic Std W6"/>
              </a:rPr>
              <a:t>◎ </a:t>
            </a:r>
            <a:r>
              <a:rPr sz="1200" spc="-60" dirty="0">
                <a:solidFill>
                  <a:srgbClr val="231F20"/>
                </a:solidFill>
                <a:latin typeface="Hiragino Kaku Gothic Std W4"/>
                <a:cs typeface="Hiragino Kaku Gothic Std W4"/>
              </a:rPr>
              <a:t>懇親会までがオフィシャルの活動であり、それ以降</a:t>
            </a:r>
            <a:r>
              <a:rPr sz="1200" dirty="0">
                <a:solidFill>
                  <a:srgbClr val="231F20"/>
                </a:solidFill>
                <a:latin typeface="Hiragino Kaku Gothic Std W4"/>
                <a:cs typeface="Hiragino Kaku Gothic Std W4"/>
              </a:rPr>
              <a:t>（</a:t>
            </a:r>
            <a:r>
              <a:rPr sz="1200" spc="-15" dirty="0">
                <a:solidFill>
                  <a:srgbClr val="231F20"/>
                </a:solidFill>
                <a:latin typeface="Hiragino Kaku Gothic Std W4"/>
                <a:cs typeface="Hiragino Kaku Gothic Std W4"/>
              </a:rPr>
              <a:t>２件目以</a:t>
            </a:r>
            <a:r>
              <a:rPr sz="1200" dirty="0">
                <a:solidFill>
                  <a:srgbClr val="231F20"/>
                </a:solidFill>
                <a:latin typeface="Hiragino Kaku Gothic Std W4"/>
                <a:cs typeface="Hiragino Kaku Gothic Std W4"/>
              </a:rPr>
              <a:t>降</a:t>
            </a:r>
            <a:r>
              <a:rPr sz="1200" spc="-555" dirty="0">
                <a:solidFill>
                  <a:srgbClr val="231F20"/>
                </a:solidFill>
                <a:latin typeface="Hiragino Kaku Gothic Std W4"/>
                <a:cs typeface="Hiragino Kaku Gothic Std W4"/>
              </a:rPr>
              <a:t>）</a:t>
            </a:r>
            <a:r>
              <a:rPr sz="1200" spc="-30" dirty="0">
                <a:solidFill>
                  <a:srgbClr val="231F20"/>
                </a:solidFill>
                <a:latin typeface="Hiragino Kaku Gothic Std W4"/>
                <a:cs typeface="Hiragino Kaku Gothic Std W4"/>
              </a:rPr>
              <a:t>は任意での個人同士の深掘りの為に活用する</a:t>
            </a:r>
            <a:endParaRPr sz="1200">
              <a:latin typeface="Hiragino Kaku Gothic Std W4"/>
              <a:cs typeface="Hiragino Kaku Gothic Std W4"/>
            </a:endParaRPr>
          </a:p>
        </p:txBody>
      </p:sp>
      <p:sp>
        <p:nvSpPr>
          <p:cNvPr id="8" name="object 8"/>
          <p:cNvSpPr txBox="1"/>
          <p:nvPr/>
        </p:nvSpPr>
        <p:spPr>
          <a:xfrm>
            <a:off x="5549609" y="2724064"/>
            <a:ext cx="4440555" cy="669290"/>
          </a:xfrm>
          <a:prstGeom prst="rect">
            <a:avLst/>
          </a:prstGeom>
        </p:spPr>
        <p:txBody>
          <a:bodyPr vert="horz" wrap="square" lIns="0" tIns="11430" rIns="0" bIns="0" rtlCol="0">
            <a:spAutoFit/>
          </a:bodyPr>
          <a:lstStyle/>
          <a:p>
            <a:pPr marL="229235" marR="5080" indent="-217170" algn="just">
              <a:lnSpc>
                <a:spcPct val="117500"/>
              </a:lnSpc>
              <a:spcBef>
                <a:spcPts val="90"/>
              </a:spcBef>
            </a:pPr>
            <a:r>
              <a:rPr sz="1200" b="1" dirty="0">
                <a:solidFill>
                  <a:srgbClr val="ED1C24"/>
                </a:solidFill>
                <a:latin typeface="Hiragino Kaku Gothic Std W6"/>
                <a:cs typeface="Hiragino Kaku Gothic Std W6"/>
              </a:rPr>
              <a:t>◎ </a:t>
            </a:r>
            <a:r>
              <a:rPr sz="1200" spc="-95" dirty="0">
                <a:solidFill>
                  <a:srgbClr val="231F20"/>
                </a:solidFill>
                <a:latin typeface="Hiragino Kaku Gothic Std W4"/>
                <a:cs typeface="Hiragino Kaku Gothic Std W4"/>
              </a:rPr>
              <a:t>懇親会でより議論が深まり、熱くなるやり取りは良いが、お酒の</a:t>
            </a:r>
            <a:r>
              <a:rPr sz="1200" spc="-65" dirty="0">
                <a:solidFill>
                  <a:srgbClr val="231F20"/>
                </a:solidFill>
                <a:latin typeface="Hiragino Kaku Gothic Std W4"/>
                <a:cs typeface="Hiragino Kaku Gothic Std W4"/>
              </a:rPr>
              <a:t>勢いで相手の人格を否定する行為、相手を傷つける言動、暴力</a:t>
            </a:r>
            <a:r>
              <a:rPr sz="1200" spc="-55" dirty="0">
                <a:solidFill>
                  <a:srgbClr val="231F20"/>
                </a:solidFill>
                <a:latin typeface="Hiragino Kaku Gothic Std W4"/>
                <a:cs typeface="Hiragino Kaku Gothic Std W4"/>
              </a:rPr>
              <a:t>行為などは一切行ってはいけない</a:t>
            </a:r>
            <a:endParaRPr sz="1200">
              <a:latin typeface="Hiragino Kaku Gothic Std W4"/>
              <a:cs typeface="Hiragino Kaku Gothic Std W4"/>
            </a:endParaRPr>
          </a:p>
        </p:txBody>
      </p:sp>
      <p:sp>
        <p:nvSpPr>
          <p:cNvPr id="9" name="object 9"/>
          <p:cNvSpPr txBox="1"/>
          <p:nvPr/>
        </p:nvSpPr>
        <p:spPr>
          <a:xfrm>
            <a:off x="5549609" y="3886114"/>
            <a:ext cx="4436745"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ED1C24"/>
                </a:solidFill>
                <a:latin typeface="Hiragino Kaku Gothic Std W6"/>
                <a:cs typeface="Hiragino Kaku Gothic Std W6"/>
              </a:rPr>
              <a:t>◎ </a:t>
            </a:r>
            <a:r>
              <a:rPr sz="1200" spc="-65" dirty="0">
                <a:solidFill>
                  <a:srgbClr val="231F20"/>
                </a:solidFill>
                <a:latin typeface="Hiragino Kaku Gothic Std W4"/>
                <a:cs typeface="Hiragino Kaku Gothic Std W4"/>
              </a:rPr>
              <a:t>お酒を飲みすぎて、明日からの経営者としての実践行動に支障</a:t>
            </a:r>
            <a:r>
              <a:rPr sz="1200" spc="-45" dirty="0">
                <a:solidFill>
                  <a:srgbClr val="231F20"/>
                </a:solidFill>
                <a:latin typeface="Hiragino Kaku Gothic Std W4"/>
                <a:cs typeface="Hiragino Kaku Gothic Std W4"/>
              </a:rPr>
              <a:t>がある飲み方は控える</a:t>
            </a:r>
            <a:endParaRPr sz="1200">
              <a:latin typeface="Hiragino Kaku Gothic Std W4"/>
              <a:cs typeface="Hiragino Kaku Gothic Std W4"/>
            </a:endParaRPr>
          </a:p>
        </p:txBody>
      </p:sp>
      <p:sp>
        <p:nvSpPr>
          <p:cNvPr id="10" name="object 10"/>
          <p:cNvSpPr txBox="1"/>
          <p:nvPr/>
        </p:nvSpPr>
        <p:spPr>
          <a:xfrm>
            <a:off x="5549609" y="5517709"/>
            <a:ext cx="4439920"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ED1C24"/>
                </a:solidFill>
                <a:latin typeface="Hiragino Kaku Gothic Std W6"/>
                <a:cs typeface="Hiragino Kaku Gothic Std W6"/>
              </a:rPr>
              <a:t>◎ </a:t>
            </a:r>
            <a:r>
              <a:rPr sz="1200" spc="-60" dirty="0">
                <a:solidFill>
                  <a:srgbClr val="231F20"/>
                </a:solidFill>
                <a:latin typeface="Hiragino Kaku Gothic Std W4"/>
                <a:cs typeface="Hiragino Kaku Gothic Std W4"/>
              </a:rPr>
              <a:t>必要な場合は次への声かけも良いが、役職者・リーダーは状態</a:t>
            </a:r>
            <a:r>
              <a:rPr sz="1200" spc="-30" dirty="0">
                <a:solidFill>
                  <a:srgbClr val="231F20"/>
                </a:solidFill>
                <a:latin typeface="Hiragino Kaku Gothic Std W4"/>
                <a:cs typeface="Hiragino Kaku Gothic Std W4"/>
              </a:rPr>
              <a:t>を見て</a:t>
            </a:r>
            <a:r>
              <a:rPr sz="1200" dirty="0">
                <a:solidFill>
                  <a:srgbClr val="231F20"/>
                </a:solidFill>
                <a:latin typeface="Hiragino Kaku Gothic Std W4"/>
                <a:cs typeface="Hiragino Kaku Gothic Std W4"/>
              </a:rPr>
              <a:t>TPO</a:t>
            </a:r>
            <a:r>
              <a:rPr sz="1200" spc="-40" dirty="0">
                <a:solidFill>
                  <a:srgbClr val="231F20"/>
                </a:solidFill>
                <a:latin typeface="Hiragino Kaku Gothic Std W4"/>
                <a:cs typeface="Hiragino Kaku Gothic Std W4"/>
              </a:rPr>
              <a:t>を理解して行う</a:t>
            </a:r>
            <a:endParaRPr sz="1200">
              <a:latin typeface="Hiragino Kaku Gothic Std W4"/>
              <a:cs typeface="Hiragino Kaku Gothic Std W4"/>
            </a:endParaRPr>
          </a:p>
        </p:txBody>
      </p:sp>
      <p:sp>
        <p:nvSpPr>
          <p:cNvPr id="11" name="object 11"/>
          <p:cNvSpPr txBox="1"/>
          <p:nvPr/>
        </p:nvSpPr>
        <p:spPr>
          <a:xfrm>
            <a:off x="5549609" y="4839376"/>
            <a:ext cx="4287520" cy="208279"/>
          </a:xfrm>
          <a:prstGeom prst="rect">
            <a:avLst/>
          </a:prstGeom>
        </p:spPr>
        <p:txBody>
          <a:bodyPr vert="horz" wrap="square" lIns="0" tIns="12700" rIns="0" bIns="0" rtlCol="0">
            <a:spAutoFit/>
          </a:bodyPr>
          <a:lstStyle/>
          <a:p>
            <a:pPr marL="12700">
              <a:lnSpc>
                <a:spcPct val="100000"/>
              </a:lnSpc>
              <a:spcBef>
                <a:spcPts val="100"/>
              </a:spcBef>
            </a:pPr>
            <a:r>
              <a:rPr sz="1200" b="1" spc="215" dirty="0">
                <a:solidFill>
                  <a:srgbClr val="ED1C24"/>
                </a:solidFill>
                <a:latin typeface="Hiragino Kaku Gothic Std W6"/>
                <a:cs typeface="Hiragino Kaku Gothic Std W6"/>
              </a:rPr>
              <a:t>◎ </a:t>
            </a:r>
            <a:r>
              <a:rPr sz="1200" spc="-80" dirty="0">
                <a:solidFill>
                  <a:srgbClr val="231F20"/>
                </a:solidFill>
                <a:latin typeface="Hiragino Kaku Gothic Std W4"/>
                <a:cs typeface="Hiragino Kaku Gothic Std W4"/>
              </a:rPr>
              <a:t>女性会員、遠方からの会員に対して無理な巻き込みは控える</a:t>
            </a:r>
            <a:endParaRPr sz="1200">
              <a:latin typeface="Hiragino Kaku Gothic Std W4"/>
              <a:cs typeface="Hiragino Kaku Gothic Std W4"/>
            </a:endParaRPr>
          </a:p>
        </p:txBody>
      </p:sp>
      <p:sp>
        <p:nvSpPr>
          <p:cNvPr id="12" name="object 12"/>
          <p:cNvSpPr txBox="1"/>
          <p:nvPr/>
        </p:nvSpPr>
        <p:spPr>
          <a:xfrm>
            <a:off x="707403" y="5533101"/>
            <a:ext cx="4451985" cy="885190"/>
          </a:xfrm>
          <a:prstGeom prst="rect">
            <a:avLst/>
          </a:prstGeom>
        </p:spPr>
        <p:txBody>
          <a:bodyPr vert="horz" wrap="square" lIns="0" tIns="10795" rIns="0" bIns="0" rtlCol="0">
            <a:spAutoFit/>
          </a:bodyPr>
          <a:lstStyle/>
          <a:p>
            <a:pPr marL="229235" marR="5080" indent="-217170" algn="just">
              <a:lnSpc>
                <a:spcPct val="117700"/>
              </a:lnSpc>
              <a:spcBef>
                <a:spcPts val="85"/>
              </a:spcBef>
            </a:pPr>
            <a:r>
              <a:rPr sz="1200" b="1" dirty="0">
                <a:solidFill>
                  <a:srgbClr val="ED1C24"/>
                </a:solidFill>
                <a:latin typeface="Hiragino Kaku Gothic Std W6"/>
                <a:cs typeface="Hiragino Kaku Gothic Std W6"/>
              </a:rPr>
              <a:t>◎ </a:t>
            </a:r>
            <a:r>
              <a:rPr sz="1200" spc="-105" dirty="0">
                <a:solidFill>
                  <a:srgbClr val="231F20"/>
                </a:solidFill>
                <a:latin typeface="Hiragino Kaku Gothic Std W4"/>
                <a:cs typeface="Hiragino Kaku Gothic Std W4"/>
              </a:rPr>
              <a:t>定例会議で議論・フィードバック・論争などがあっても、懇親会</a:t>
            </a:r>
            <a:r>
              <a:rPr sz="1200" spc="-60" dirty="0">
                <a:solidFill>
                  <a:srgbClr val="231F20"/>
                </a:solidFill>
                <a:latin typeface="Hiragino Kaku Gothic Std W4"/>
                <a:cs typeface="Hiragino Kaku Gothic Std W4"/>
              </a:rPr>
              <a:t>を通じて、そこの意味合いや想い、言った目的などを意見交換することで見え方が変わり、より本質的な意味を理解すること</a:t>
            </a:r>
            <a:r>
              <a:rPr sz="1200" spc="-20" dirty="0">
                <a:solidFill>
                  <a:srgbClr val="231F20"/>
                </a:solidFill>
                <a:latin typeface="Hiragino Kaku Gothic Std W4"/>
                <a:cs typeface="Hiragino Kaku Gothic Std W4"/>
              </a:rPr>
              <a:t>に繋がる</a:t>
            </a:r>
            <a:endParaRPr sz="1200">
              <a:latin typeface="Hiragino Kaku Gothic Std W4"/>
              <a:cs typeface="Hiragino Kaku Gothic Std W4"/>
            </a:endParaRPr>
          </a:p>
        </p:txBody>
      </p:sp>
      <p:sp>
        <p:nvSpPr>
          <p:cNvPr id="13" name="object 13"/>
          <p:cNvSpPr txBox="1"/>
          <p:nvPr/>
        </p:nvSpPr>
        <p:spPr>
          <a:xfrm>
            <a:off x="707403" y="2894600"/>
            <a:ext cx="4458970"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ED1C24"/>
                </a:solidFill>
                <a:latin typeface="Hiragino Kaku Gothic Std W6"/>
                <a:cs typeface="Hiragino Kaku Gothic Std W6"/>
              </a:rPr>
              <a:t>◎ </a:t>
            </a:r>
            <a:r>
              <a:rPr sz="1200" spc="-50" dirty="0">
                <a:solidFill>
                  <a:srgbClr val="231F20"/>
                </a:solidFill>
                <a:latin typeface="Hiragino Kaku Gothic Std W4"/>
                <a:cs typeface="Hiragino Kaku Gothic Std W4"/>
              </a:rPr>
              <a:t>懇親会で伝えきれなかったこと、質問などをすることで深掘り</a:t>
            </a:r>
            <a:r>
              <a:rPr sz="1200" spc="-65" dirty="0">
                <a:solidFill>
                  <a:srgbClr val="231F20"/>
                </a:solidFill>
                <a:latin typeface="Hiragino Kaku Gothic Std W4"/>
                <a:cs typeface="Hiragino Kaku Gothic Std W4"/>
              </a:rPr>
              <a:t>と整理をしていく</a:t>
            </a:r>
            <a:endParaRPr sz="1200">
              <a:latin typeface="Hiragino Kaku Gothic Std W4"/>
              <a:cs typeface="Hiragino Kaku Gothic Std W4"/>
            </a:endParaRPr>
          </a:p>
        </p:txBody>
      </p:sp>
      <p:sp>
        <p:nvSpPr>
          <p:cNvPr id="14" name="object 14"/>
          <p:cNvSpPr txBox="1"/>
          <p:nvPr/>
        </p:nvSpPr>
        <p:spPr>
          <a:xfrm>
            <a:off x="707403" y="3774253"/>
            <a:ext cx="4458970"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ED1C24"/>
                </a:solidFill>
                <a:latin typeface="Hiragino Kaku Gothic Std W6"/>
                <a:cs typeface="Hiragino Kaku Gothic Std W6"/>
              </a:rPr>
              <a:t>◎ </a:t>
            </a:r>
            <a:r>
              <a:rPr sz="1200" spc="-50" dirty="0">
                <a:solidFill>
                  <a:srgbClr val="231F20"/>
                </a:solidFill>
                <a:latin typeface="Hiragino Kaku Gothic Std W4"/>
                <a:cs typeface="Hiragino Kaku Gothic Std W4"/>
              </a:rPr>
              <a:t>懇親会で伝えきれなかったこと、質問などをすることで深掘り</a:t>
            </a:r>
            <a:r>
              <a:rPr sz="1200" spc="-65" dirty="0">
                <a:solidFill>
                  <a:srgbClr val="231F20"/>
                </a:solidFill>
                <a:latin typeface="Hiragino Kaku Gothic Std W4"/>
                <a:cs typeface="Hiragino Kaku Gothic Std W4"/>
              </a:rPr>
              <a:t>と整理をしていく</a:t>
            </a:r>
            <a:endParaRPr sz="1200">
              <a:latin typeface="Hiragino Kaku Gothic Std W4"/>
              <a:cs typeface="Hiragino Kaku Gothic Std W4"/>
            </a:endParaRPr>
          </a:p>
        </p:txBody>
      </p:sp>
      <p:sp>
        <p:nvSpPr>
          <p:cNvPr id="15" name="object 15"/>
          <p:cNvSpPr txBox="1"/>
          <p:nvPr/>
        </p:nvSpPr>
        <p:spPr>
          <a:xfrm>
            <a:off x="707403" y="4653906"/>
            <a:ext cx="4425315" cy="453390"/>
          </a:xfrm>
          <a:prstGeom prst="rect">
            <a:avLst/>
          </a:prstGeom>
        </p:spPr>
        <p:txBody>
          <a:bodyPr vert="horz" wrap="square" lIns="0" tIns="12700" rIns="0" bIns="0" rtlCol="0">
            <a:spAutoFit/>
          </a:bodyPr>
          <a:lstStyle/>
          <a:p>
            <a:pPr marL="229235" marR="61594" indent="-217170">
              <a:lnSpc>
                <a:spcPct val="116900"/>
              </a:lnSpc>
              <a:spcBef>
                <a:spcPts val="100"/>
              </a:spcBef>
            </a:pPr>
            <a:r>
              <a:rPr sz="1200" b="1" dirty="0">
                <a:solidFill>
                  <a:srgbClr val="ED1C24"/>
                </a:solidFill>
                <a:latin typeface="Hiragino Kaku Gothic Std W6"/>
                <a:cs typeface="Hiragino Kaku Gothic Std W6"/>
              </a:rPr>
              <a:t>◎ </a:t>
            </a:r>
            <a:r>
              <a:rPr sz="1200" spc="-125" dirty="0">
                <a:solidFill>
                  <a:srgbClr val="231F20"/>
                </a:solidFill>
                <a:latin typeface="Hiragino Kaku Gothic Std W4"/>
                <a:cs typeface="Hiragino Kaku Gothic Std W4"/>
              </a:rPr>
              <a:t>懇親会を通じて、よりお互いを知ることで、本音で語り合い、仲</a:t>
            </a:r>
            <a:r>
              <a:rPr sz="1200" spc="-100" dirty="0">
                <a:solidFill>
                  <a:srgbClr val="231F20"/>
                </a:solidFill>
                <a:latin typeface="Hiragino Kaku Gothic Std W4"/>
                <a:cs typeface="Hiragino Kaku Gothic Std W4"/>
              </a:rPr>
              <a:t>間づくり、人脈作りを目指す</a:t>
            </a:r>
            <a:endParaRPr sz="1200">
              <a:latin typeface="Hiragino Kaku Gothic Std W4"/>
              <a:cs typeface="Hiragino Kaku Gothic Std W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36" y="574750"/>
            <a:ext cx="3816264" cy="406400"/>
          </a:xfrm>
          <a:prstGeom prst="rect">
            <a:avLst/>
          </a:prstGeom>
        </p:spPr>
        <p:txBody>
          <a:bodyPr vert="horz" wrap="square" lIns="0" tIns="12700" rIns="0" bIns="0" rtlCol="0">
            <a:spAutoFit/>
          </a:bodyPr>
          <a:lstStyle/>
          <a:p>
            <a:pPr marL="12700">
              <a:lnSpc>
                <a:spcPct val="100000"/>
              </a:lnSpc>
              <a:spcBef>
                <a:spcPts val="100"/>
              </a:spcBef>
            </a:pPr>
            <a:r>
              <a:rPr sz="2500" spc="-229" dirty="0">
                <a:solidFill>
                  <a:srgbClr val="231F20"/>
                </a:solidFill>
              </a:rPr>
              <a:t>１分間スピーチについて</a:t>
            </a:r>
            <a:endParaRPr sz="2500" dirty="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8" name="object 8"/>
          <p:cNvSpPr/>
          <p:nvPr/>
        </p:nvSpPr>
        <p:spPr>
          <a:xfrm>
            <a:off x="719999" y="2640623"/>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9" name="object 9"/>
          <p:cNvSpPr txBox="1"/>
          <p:nvPr/>
        </p:nvSpPr>
        <p:spPr>
          <a:xfrm>
            <a:off x="707306" y="2308512"/>
            <a:ext cx="1151255" cy="254000"/>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231F20"/>
                </a:solidFill>
                <a:latin typeface="Hiragino Kaku Gothic Std W6"/>
                <a:cs typeface="Hiragino Kaku Gothic Std W6"/>
              </a:rPr>
              <a:t>発言者の定義</a:t>
            </a:r>
            <a:endParaRPr sz="1500">
              <a:latin typeface="Hiragino Kaku Gothic Std W6"/>
              <a:cs typeface="Hiragino Kaku Gothic Std W6"/>
            </a:endParaRPr>
          </a:p>
        </p:txBody>
      </p:sp>
      <p:sp>
        <p:nvSpPr>
          <p:cNvPr id="10" name="object 10"/>
          <p:cNvSpPr txBox="1"/>
          <p:nvPr/>
        </p:nvSpPr>
        <p:spPr>
          <a:xfrm>
            <a:off x="707255" y="2793574"/>
            <a:ext cx="228854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231F20"/>
                </a:solidFill>
                <a:latin typeface="Hiragino Kaku Gothic Std W6"/>
                <a:cs typeface="Hiragino Kaku Gothic Std W6"/>
              </a:rPr>
              <a:t>1.</a:t>
            </a:r>
            <a:r>
              <a:rPr sz="1800" spc="-172" baseline="2314" dirty="0">
                <a:solidFill>
                  <a:srgbClr val="231F20"/>
                </a:solidFill>
                <a:latin typeface="Hiragino Kaku Gothic Std W4"/>
                <a:cs typeface="Hiragino Kaku Gothic Std W4"/>
              </a:rPr>
              <a:t>『組織・自社・自己』で発言する</a:t>
            </a:r>
            <a:endParaRPr sz="1800" baseline="2314">
              <a:latin typeface="Hiragino Kaku Gothic Std W4"/>
              <a:cs typeface="Hiragino Kaku Gothic Std W4"/>
            </a:endParaRPr>
          </a:p>
        </p:txBody>
      </p:sp>
      <p:sp>
        <p:nvSpPr>
          <p:cNvPr id="11" name="object 11"/>
          <p:cNvSpPr/>
          <p:nvPr/>
        </p:nvSpPr>
        <p:spPr>
          <a:xfrm>
            <a:off x="5576987" y="2640623"/>
            <a:ext cx="4398010" cy="0"/>
          </a:xfrm>
          <a:custGeom>
            <a:avLst/>
            <a:gdLst/>
            <a:ahLst/>
            <a:cxnLst/>
            <a:rect l="l" t="t" r="r" b="b"/>
            <a:pathLst>
              <a:path w="4398009">
                <a:moveTo>
                  <a:pt x="0" y="0"/>
                </a:moveTo>
                <a:lnTo>
                  <a:pt x="4397400" y="0"/>
                </a:lnTo>
              </a:path>
            </a:pathLst>
          </a:custGeom>
          <a:ln w="12700">
            <a:solidFill>
              <a:srgbClr val="ED1C24"/>
            </a:solidFill>
          </a:ln>
        </p:spPr>
        <p:txBody>
          <a:bodyPr wrap="square" lIns="0" tIns="0" rIns="0" bIns="0" rtlCol="0"/>
          <a:lstStyle/>
          <a:p>
            <a:endParaRPr/>
          </a:p>
        </p:txBody>
      </p:sp>
      <p:sp>
        <p:nvSpPr>
          <p:cNvPr id="12" name="object 12"/>
          <p:cNvSpPr txBox="1"/>
          <p:nvPr/>
        </p:nvSpPr>
        <p:spPr>
          <a:xfrm>
            <a:off x="5564286" y="2308512"/>
            <a:ext cx="1769745" cy="254000"/>
          </a:xfrm>
          <a:prstGeom prst="rect">
            <a:avLst/>
          </a:prstGeom>
        </p:spPr>
        <p:txBody>
          <a:bodyPr vert="horz" wrap="square" lIns="0" tIns="12700" rIns="0" bIns="0" rtlCol="0">
            <a:spAutoFit/>
          </a:bodyPr>
          <a:lstStyle/>
          <a:p>
            <a:pPr marL="12700">
              <a:lnSpc>
                <a:spcPct val="100000"/>
              </a:lnSpc>
              <a:spcBef>
                <a:spcPts val="100"/>
              </a:spcBef>
            </a:pPr>
            <a:r>
              <a:rPr sz="1500" b="1" spc="-140" dirty="0">
                <a:solidFill>
                  <a:srgbClr val="231F20"/>
                </a:solidFill>
                <a:latin typeface="Hiragino Kaku Gothic Std W6"/>
                <a:cs typeface="Hiragino Kaku Gothic Std W6"/>
              </a:rPr>
              <a:t>フィードバックの定義</a:t>
            </a:r>
            <a:endParaRPr sz="1500">
              <a:latin typeface="Hiragino Kaku Gothic Std W6"/>
              <a:cs typeface="Hiragino Kaku Gothic Std W6"/>
            </a:endParaRPr>
          </a:p>
        </p:txBody>
      </p:sp>
      <p:sp>
        <p:nvSpPr>
          <p:cNvPr id="25" name="object 25"/>
          <p:cNvSpPr txBox="1"/>
          <p:nvPr/>
        </p:nvSpPr>
        <p:spPr>
          <a:xfrm>
            <a:off x="5263455" y="7025250"/>
            <a:ext cx="165100" cy="226695"/>
          </a:xfrm>
          <a:prstGeom prst="rect">
            <a:avLst/>
          </a:prstGeom>
        </p:spPr>
        <p:txBody>
          <a:bodyPr vert="horz" wrap="square" lIns="0" tIns="34925" rIns="0" bIns="0" rtlCol="0">
            <a:spAutoFit/>
          </a:bodyPr>
          <a:lstStyle/>
          <a:p>
            <a:pPr marL="12700">
              <a:lnSpc>
                <a:spcPct val="100000"/>
              </a:lnSpc>
              <a:spcBef>
                <a:spcPts val="275"/>
              </a:spcBef>
            </a:pPr>
            <a:r>
              <a:rPr sz="1100" spc="-25" dirty="0">
                <a:solidFill>
                  <a:srgbClr val="231F20"/>
                </a:solidFill>
                <a:latin typeface="A-OTF Ryumin Pr5 R-KL"/>
                <a:cs typeface="A-OTF Ryumin Pr5 R-KL"/>
              </a:rPr>
              <a:t>00</a:t>
            </a:r>
            <a:endParaRPr sz="1100">
              <a:latin typeface="A-OTF Ryumin Pr5 R-KL"/>
              <a:cs typeface="A-OTF Ryumin Pr5 R-KL"/>
            </a:endParaRPr>
          </a:p>
        </p:txBody>
      </p:sp>
      <p:sp>
        <p:nvSpPr>
          <p:cNvPr id="13" name="object 13"/>
          <p:cNvSpPr txBox="1"/>
          <p:nvPr/>
        </p:nvSpPr>
        <p:spPr>
          <a:xfrm>
            <a:off x="707306" y="3205821"/>
            <a:ext cx="4511675" cy="669290"/>
          </a:xfrm>
          <a:prstGeom prst="rect">
            <a:avLst/>
          </a:prstGeom>
        </p:spPr>
        <p:txBody>
          <a:bodyPr vert="horz" wrap="square" lIns="0" tIns="11430" rIns="0" bIns="0" rtlCol="0">
            <a:spAutoFit/>
          </a:bodyPr>
          <a:lstStyle/>
          <a:p>
            <a:pPr marL="229235" marR="5080" indent="-217170">
              <a:lnSpc>
                <a:spcPct val="117500"/>
              </a:lnSpc>
              <a:spcBef>
                <a:spcPts val="90"/>
              </a:spcBef>
            </a:pPr>
            <a:r>
              <a:rPr sz="1200" b="1" dirty="0">
                <a:solidFill>
                  <a:srgbClr val="231F20"/>
                </a:solidFill>
                <a:latin typeface="Hiragino Kaku Gothic Std W6"/>
                <a:cs typeface="Hiragino Kaku Gothic Std W6"/>
              </a:rPr>
              <a:t>2. </a:t>
            </a:r>
            <a:r>
              <a:rPr sz="1200" spc="-60" dirty="0">
                <a:solidFill>
                  <a:srgbClr val="231F20"/>
                </a:solidFill>
                <a:latin typeface="Hiragino Kaku Gothic Std W4"/>
                <a:cs typeface="Hiragino Kaku Gothic Std W4"/>
              </a:rPr>
              <a:t>発言者は、聞いている人を意識し過ぎて、表層的な当たり障り</a:t>
            </a:r>
            <a:r>
              <a:rPr sz="1200" spc="-45" dirty="0">
                <a:solidFill>
                  <a:srgbClr val="231F20"/>
                </a:solidFill>
                <a:latin typeface="Hiragino Kaku Gothic Std W4"/>
                <a:cs typeface="Hiragino Kaku Gothic Std W4"/>
              </a:rPr>
              <a:t>のない話をするのではなく、本質的に自分が思っていること、</a:t>
            </a:r>
            <a:r>
              <a:rPr sz="1200" spc="-85" dirty="0">
                <a:solidFill>
                  <a:srgbClr val="231F20"/>
                </a:solidFill>
                <a:latin typeface="Hiragino Kaku Gothic Std W4"/>
                <a:cs typeface="Hiragino Kaku Gothic Std W4"/>
              </a:rPr>
              <a:t>考えていること、悩んでいることを話す。</a:t>
            </a:r>
            <a:endParaRPr sz="1200">
              <a:latin typeface="Hiragino Kaku Gothic Std W4"/>
              <a:cs typeface="Hiragino Kaku Gothic Std W4"/>
            </a:endParaRPr>
          </a:p>
        </p:txBody>
      </p:sp>
      <p:sp>
        <p:nvSpPr>
          <p:cNvPr id="14" name="object 14"/>
          <p:cNvSpPr txBox="1"/>
          <p:nvPr/>
        </p:nvSpPr>
        <p:spPr>
          <a:xfrm>
            <a:off x="5564294" y="2759442"/>
            <a:ext cx="4436745"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231F20"/>
                </a:solidFill>
                <a:latin typeface="Hiragino Kaku Gothic Std W6"/>
                <a:cs typeface="Hiragino Kaku Gothic Std W6"/>
              </a:rPr>
              <a:t>1. </a:t>
            </a:r>
            <a:r>
              <a:rPr sz="1200" spc="-70" dirty="0">
                <a:solidFill>
                  <a:srgbClr val="231F20"/>
                </a:solidFill>
                <a:latin typeface="Hiragino Kaku Gothic Std W4"/>
                <a:cs typeface="Hiragino Kaku Gothic Std W4"/>
              </a:rPr>
              <a:t>フィードバックは、発言者の現象面から見えた本質に対して気</a:t>
            </a:r>
            <a:r>
              <a:rPr sz="1200" spc="-45" dirty="0">
                <a:solidFill>
                  <a:srgbClr val="231F20"/>
                </a:solidFill>
                <a:latin typeface="Hiragino Kaku Gothic Std W4"/>
                <a:cs typeface="Hiragino Kaku Gothic Std W4"/>
              </a:rPr>
              <a:t>がついたことを伝える。</a:t>
            </a:r>
            <a:endParaRPr sz="1200">
              <a:latin typeface="Hiragino Kaku Gothic Std W4"/>
              <a:cs typeface="Hiragino Kaku Gothic Std W4"/>
            </a:endParaRPr>
          </a:p>
        </p:txBody>
      </p:sp>
      <p:sp>
        <p:nvSpPr>
          <p:cNvPr id="15" name="object 15"/>
          <p:cNvSpPr txBox="1"/>
          <p:nvPr/>
        </p:nvSpPr>
        <p:spPr>
          <a:xfrm>
            <a:off x="5564294" y="3570971"/>
            <a:ext cx="4444365"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231F20"/>
                </a:solidFill>
                <a:latin typeface="Hiragino Kaku Gothic Std W6"/>
                <a:cs typeface="Hiragino Kaku Gothic Std W6"/>
              </a:rPr>
              <a:t>2. </a:t>
            </a:r>
            <a:r>
              <a:rPr sz="1200" spc="-140" dirty="0">
                <a:solidFill>
                  <a:srgbClr val="231F20"/>
                </a:solidFill>
                <a:latin typeface="Hiragino Kaku Gothic Std W4"/>
                <a:cs typeface="Hiragino Kaku Gothic Std W4"/>
              </a:rPr>
              <a:t>枝葉</a:t>
            </a:r>
            <a:r>
              <a:rPr sz="1200" dirty="0">
                <a:solidFill>
                  <a:srgbClr val="231F20"/>
                </a:solidFill>
                <a:latin typeface="Hiragino Kaku Gothic Std W4"/>
                <a:cs typeface="Hiragino Kaku Gothic Std W4"/>
              </a:rPr>
              <a:t>（</a:t>
            </a:r>
            <a:r>
              <a:rPr sz="1200" spc="5" dirty="0">
                <a:solidFill>
                  <a:srgbClr val="231F20"/>
                </a:solidFill>
                <a:latin typeface="Hiragino Kaku Gothic Std W4"/>
                <a:cs typeface="Hiragino Kaku Gothic Std W4"/>
              </a:rPr>
              <a:t> 具体的・目先のことなど</a:t>
            </a:r>
            <a:r>
              <a:rPr sz="1200" spc="-445" dirty="0">
                <a:solidFill>
                  <a:srgbClr val="231F20"/>
                </a:solidFill>
                <a:latin typeface="Hiragino Kaku Gothic Std W4"/>
                <a:cs typeface="Hiragino Kaku Gothic Std W4"/>
              </a:rPr>
              <a:t>）</a:t>
            </a:r>
            <a:r>
              <a:rPr sz="1200" spc="30" dirty="0">
                <a:solidFill>
                  <a:srgbClr val="231F20"/>
                </a:solidFill>
                <a:latin typeface="Hiragino Kaku Gothic Std W4"/>
                <a:cs typeface="Hiragino Kaku Gothic Std W4"/>
              </a:rPr>
              <a:t>の話が多くならないように</a:t>
            </a:r>
            <a:r>
              <a:rPr sz="1200" spc="-35" dirty="0">
                <a:solidFill>
                  <a:srgbClr val="231F20"/>
                </a:solidFill>
                <a:latin typeface="Hiragino Kaku Gothic Std W4"/>
                <a:cs typeface="Hiragino Kaku Gothic Std W4"/>
              </a:rPr>
              <a:t>アドバイスをする</a:t>
            </a:r>
            <a:endParaRPr sz="1200">
              <a:latin typeface="Hiragino Kaku Gothic Std W4"/>
              <a:cs typeface="Hiragino Kaku Gothic Std W4"/>
            </a:endParaRPr>
          </a:p>
        </p:txBody>
      </p:sp>
      <p:sp>
        <p:nvSpPr>
          <p:cNvPr id="16" name="object 16"/>
          <p:cNvSpPr txBox="1"/>
          <p:nvPr/>
        </p:nvSpPr>
        <p:spPr>
          <a:xfrm>
            <a:off x="5564294" y="5627000"/>
            <a:ext cx="4490720"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231F20"/>
                </a:solidFill>
                <a:latin typeface="Hiragino Kaku Gothic Std W6"/>
                <a:cs typeface="Hiragino Kaku Gothic Std W6"/>
              </a:rPr>
              <a:t>5. </a:t>
            </a:r>
            <a:r>
              <a:rPr sz="1200" spc="-5" dirty="0">
                <a:solidFill>
                  <a:srgbClr val="231F20"/>
                </a:solidFill>
                <a:latin typeface="Hiragino Kaku Gothic Std W4"/>
                <a:cs typeface="Hiragino Kaku Gothic Std W4"/>
              </a:rPr>
              <a:t>発言者がフィードバックに対して納得がいかないようなら、</a:t>
            </a:r>
            <a:r>
              <a:rPr sz="1200" spc="-10" dirty="0">
                <a:solidFill>
                  <a:srgbClr val="231F20"/>
                </a:solidFill>
                <a:latin typeface="Hiragino Kaku Gothic Std W4"/>
                <a:cs typeface="Hiragino Kaku Gothic Std W4"/>
              </a:rPr>
              <a:t>懇親会などでフォローを入れる。</a:t>
            </a:r>
            <a:endParaRPr sz="1200">
              <a:latin typeface="Hiragino Kaku Gothic Std W4"/>
              <a:cs typeface="Hiragino Kaku Gothic Std W4"/>
            </a:endParaRPr>
          </a:p>
        </p:txBody>
      </p:sp>
      <p:sp>
        <p:nvSpPr>
          <p:cNvPr id="17" name="object 17"/>
          <p:cNvSpPr txBox="1"/>
          <p:nvPr/>
        </p:nvSpPr>
        <p:spPr>
          <a:xfrm>
            <a:off x="5564294" y="4413439"/>
            <a:ext cx="348678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Hiragino Kaku Gothic Std W6"/>
                <a:cs typeface="Hiragino Kaku Gothic Std W6"/>
              </a:rPr>
              <a:t>3</a:t>
            </a:r>
            <a:r>
              <a:rPr sz="1200" b="1" spc="110" dirty="0">
                <a:solidFill>
                  <a:srgbClr val="231F20"/>
                </a:solidFill>
                <a:latin typeface="Hiragino Kaku Gothic Std W6"/>
                <a:cs typeface="Hiragino Kaku Gothic Std W6"/>
              </a:rPr>
              <a:t>. </a:t>
            </a:r>
            <a:r>
              <a:rPr sz="1200" spc="-70" dirty="0">
                <a:solidFill>
                  <a:srgbClr val="231F20"/>
                </a:solidFill>
                <a:latin typeface="Hiragino Kaku Gothic Std W4"/>
                <a:cs typeface="Hiragino Kaku Gothic Std W4"/>
              </a:rPr>
              <a:t>答えを与える時と、考えさせる使い分けも必要。</a:t>
            </a:r>
            <a:endParaRPr sz="1200">
              <a:latin typeface="Hiragino Kaku Gothic Std W4"/>
              <a:cs typeface="Hiragino Kaku Gothic Std W4"/>
            </a:endParaRPr>
          </a:p>
        </p:txBody>
      </p:sp>
      <p:sp>
        <p:nvSpPr>
          <p:cNvPr id="18" name="object 18"/>
          <p:cNvSpPr txBox="1"/>
          <p:nvPr/>
        </p:nvSpPr>
        <p:spPr>
          <a:xfrm>
            <a:off x="5564294" y="5035688"/>
            <a:ext cx="364426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Hiragino Kaku Gothic Std W6"/>
                <a:cs typeface="Hiragino Kaku Gothic Std W6"/>
              </a:rPr>
              <a:t>4</a:t>
            </a:r>
            <a:r>
              <a:rPr sz="1200" b="1" spc="125" dirty="0">
                <a:solidFill>
                  <a:srgbClr val="231F20"/>
                </a:solidFill>
                <a:latin typeface="Hiragino Kaku Gothic Std W6"/>
                <a:cs typeface="Hiragino Kaku Gothic Std W6"/>
              </a:rPr>
              <a:t>. </a:t>
            </a:r>
            <a:r>
              <a:rPr sz="1200" spc="-75" dirty="0">
                <a:solidFill>
                  <a:srgbClr val="231F20"/>
                </a:solidFill>
                <a:latin typeface="Hiragino Kaku Gothic Std W4"/>
                <a:cs typeface="Hiragino Kaku Gothic Std W4"/>
              </a:rPr>
              <a:t>前提に承認の気持ちを持ってフィードバックをする</a:t>
            </a:r>
            <a:endParaRPr sz="1200">
              <a:latin typeface="Hiragino Kaku Gothic Std W4"/>
              <a:cs typeface="Hiragino Kaku Gothic Std W4"/>
            </a:endParaRPr>
          </a:p>
        </p:txBody>
      </p:sp>
      <p:sp>
        <p:nvSpPr>
          <p:cNvPr id="19" name="object 19"/>
          <p:cNvSpPr txBox="1"/>
          <p:nvPr/>
        </p:nvSpPr>
        <p:spPr>
          <a:xfrm>
            <a:off x="707306" y="4086998"/>
            <a:ext cx="4443730" cy="669290"/>
          </a:xfrm>
          <a:prstGeom prst="rect">
            <a:avLst/>
          </a:prstGeom>
        </p:spPr>
        <p:txBody>
          <a:bodyPr vert="horz" wrap="square" lIns="0" tIns="11430" rIns="0" bIns="0" rtlCol="0">
            <a:spAutoFit/>
          </a:bodyPr>
          <a:lstStyle/>
          <a:p>
            <a:pPr marL="229235" marR="5080" indent="-217170" algn="just">
              <a:lnSpc>
                <a:spcPct val="117500"/>
              </a:lnSpc>
              <a:spcBef>
                <a:spcPts val="90"/>
              </a:spcBef>
            </a:pPr>
            <a:r>
              <a:rPr sz="1200" b="1" dirty="0">
                <a:solidFill>
                  <a:srgbClr val="231F20"/>
                </a:solidFill>
                <a:latin typeface="Hiragino Kaku Gothic Std W6"/>
                <a:cs typeface="Hiragino Kaku Gothic Std W6"/>
              </a:rPr>
              <a:t>3. </a:t>
            </a:r>
            <a:r>
              <a:rPr sz="1200" spc="-60" dirty="0">
                <a:solidFill>
                  <a:srgbClr val="231F20"/>
                </a:solidFill>
                <a:latin typeface="Hiragino Kaku Gothic Std W4"/>
                <a:cs typeface="Hiragino Kaku Gothic Std W4"/>
              </a:rPr>
              <a:t>発言者は発言内容を事前に整理し、発言時には『起承転結』を</a:t>
            </a:r>
            <a:r>
              <a:rPr sz="1200" spc="-105" dirty="0">
                <a:solidFill>
                  <a:srgbClr val="231F20"/>
                </a:solidFill>
                <a:latin typeface="Hiragino Kaku Gothic Std W4"/>
                <a:cs typeface="Hiragino Kaku Gothic Std W4"/>
              </a:rPr>
              <a:t>意識し、抑揚をつけて、長くなり過ぎず、惹きつけるような発言</a:t>
            </a:r>
            <a:r>
              <a:rPr sz="1200" spc="-25" dirty="0">
                <a:solidFill>
                  <a:srgbClr val="231F20"/>
                </a:solidFill>
                <a:latin typeface="Hiragino Kaku Gothic Std W4"/>
                <a:cs typeface="Hiragino Kaku Gothic Std W4"/>
              </a:rPr>
              <a:t>を心がける。</a:t>
            </a:r>
            <a:endParaRPr sz="1200">
              <a:latin typeface="Hiragino Kaku Gothic Std W4"/>
              <a:cs typeface="Hiragino Kaku Gothic Std W4"/>
            </a:endParaRPr>
          </a:p>
        </p:txBody>
      </p:sp>
      <p:sp>
        <p:nvSpPr>
          <p:cNvPr id="20" name="object 20"/>
          <p:cNvSpPr txBox="1"/>
          <p:nvPr/>
        </p:nvSpPr>
        <p:spPr>
          <a:xfrm>
            <a:off x="707306" y="4968022"/>
            <a:ext cx="4422140" cy="453390"/>
          </a:xfrm>
          <a:prstGeom prst="rect">
            <a:avLst/>
          </a:prstGeom>
        </p:spPr>
        <p:txBody>
          <a:bodyPr vert="horz" wrap="square" lIns="0" tIns="12700" rIns="0" bIns="0" rtlCol="0">
            <a:spAutoFit/>
          </a:bodyPr>
          <a:lstStyle/>
          <a:p>
            <a:pPr marL="229235" marR="53340" indent="-217170">
              <a:lnSpc>
                <a:spcPct val="116900"/>
              </a:lnSpc>
              <a:spcBef>
                <a:spcPts val="100"/>
              </a:spcBef>
            </a:pPr>
            <a:r>
              <a:rPr sz="1200" b="1" dirty="0">
                <a:solidFill>
                  <a:srgbClr val="231F20"/>
                </a:solidFill>
                <a:latin typeface="Hiragino Kaku Gothic Std W6"/>
                <a:cs typeface="Hiragino Kaku Gothic Std W6"/>
              </a:rPr>
              <a:t>4. </a:t>
            </a:r>
            <a:r>
              <a:rPr sz="1200" spc="-75" dirty="0">
                <a:solidFill>
                  <a:srgbClr val="231F20"/>
                </a:solidFill>
                <a:latin typeface="Hiragino Kaku Gothic Std W4"/>
                <a:cs typeface="Hiragino Kaku Gothic Std W4"/>
              </a:rPr>
              <a:t>前回の振り返りも踏まえ、良い事、悪いこと合わせ、現象、状</a:t>
            </a:r>
            <a:r>
              <a:rPr sz="1200" spc="-50" dirty="0">
                <a:solidFill>
                  <a:srgbClr val="231F20"/>
                </a:solidFill>
                <a:latin typeface="Hiragino Kaku Gothic Std W4"/>
                <a:cs typeface="Hiragino Kaku Gothic Std W4"/>
              </a:rPr>
              <a:t>況、事実を端的に正確に伝える</a:t>
            </a:r>
            <a:endParaRPr sz="1200">
              <a:latin typeface="Hiragino Kaku Gothic Std W4"/>
              <a:cs typeface="Hiragino Kaku Gothic Std W4"/>
            </a:endParaRPr>
          </a:p>
        </p:txBody>
      </p:sp>
      <p:sp>
        <p:nvSpPr>
          <p:cNvPr id="21" name="object 21"/>
          <p:cNvSpPr txBox="1"/>
          <p:nvPr/>
        </p:nvSpPr>
        <p:spPr>
          <a:xfrm>
            <a:off x="707306" y="5627153"/>
            <a:ext cx="4511040"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231F20"/>
                </a:solidFill>
                <a:latin typeface="Hiragino Kaku Gothic Std W6"/>
                <a:cs typeface="Hiragino Kaku Gothic Std W6"/>
              </a:rPr>
              <a:t>5. </a:t>
            </a:r>
            <a:r>
              <a:rPr sz="1200" spc="-45" dirty="0">
                <a:solidFill>
                  <a:srgbClr val="231F20"/>
                </a:solidFill>
                <a:latin typeface="Hiragino Kaku Gothic Std W4"/>
                <a:cs typeface="Hiragino Kaku Gothic Std W4"/>
              </a:rPr>
              <a:t>自分が思う原因を考え伝える。そして改善に向けた取り組み、</a:t>
            </a:r>
            <a:r>
              <a:rPr sz="1200" spc="-5" dirty="0">
                <a:solidFill>
                  <a:srgbClr val="231F20"/>
                </a:solidFill>
                <a:latin typeface="Hiragino Kaku Gothic Std W4"/>
                <a:cs typeface="Hiragino Kaku Gothic Std W4"/>
              </a:rPr>
              <a:t>改善行動案を話す。</a:t>
            </a:r>
            <a:endParaRPr sz="1200">
              <a:latin typeface="Hiragino Kaku Gothic Std W4"/>
              <a:cs typeface="Hiragino Kaku Gothic Std W4"/>
            </a:endParaRPr>
          </a:p>
        </p:txBody>
      </p:sp>
      <p:sp>
        <p:nvSpPr>
          <p:cNvPr id="22" name="object 22"/>
          <p:cNvSpPr txBox="1"/>
          <p:nvPr/>
        </p:nvSpPr>
        <p:spPr>
          <a:xfrm>
            <a:off x="707306" y="6286282"/>
            <a:ext cx="4438015"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231F20"/>
                </a:solidFill>
                <a:latin typeface="Hiragino Kaku Gothic Std W6"/>
                <a:cs typeface="Hiragino Kaku Gothic Std W6"/>
              </a:rPr>
              <a:t>6. </a:t>
            </a:r>
            <a:r>
              <a:rPr sz="1200" spc="-70" dirty="0">
                <a:solidFill>
                  <a:srgbClr val="231F20"/>
                </a:solidFill>
                <a:latin typeface="Hiragino Kaku Gothic Std W4"/>
                <a:cs typeface="Hiragino Kaku Gothic Std W4"/>
              </a:rPr>
              <a:t>発言者は、フィードバックを受けて、何を修正して明日から実</a:t>
            </a:r>
            <a:r>
              <a:rPr sz="1200" spc="-90" dirty="0">
                <a:solidFill>
                  <a:srgbClr val="231F20"/>
                </a:solidFill>
                <a:latin typeface="Hiragino Kaku Gothic Std W4"/>
                <a:cs typeface="Hiragino Kaku Gothic Std W4"/>
              </a:rPr>
              <a:t>行するか話し、終了</a:t>
            </a:r>
            <a:endParaRPr sz="1200">
              <a:latin typeface="Hiragino Kaku Gothic Std W4"/>
              <a:cs typeface="Hiragino Kaku Gothic Std W4"/>
            </a:endParaRPr>
          </a:p>
        </p:txBody>
      </p:sp>
      <p:sp>
        <p:nvSpPr>
          <p:cNvPr id="23" name="object 23"/>
          <p:cNvSpPr txBox="1"/>
          <p:nvPr/>
        </p:nvSpPr>
        <p:spPr>
          <a:xfrm>
            <a:off x="707306" y="1183092"/>
            <a:ext cx="4274185" cy="880110"/>
          </a:xfrm>
          <a:prstGeom prst="rect">
            <a:avLst/>
          </a:prstGeom>
        </p:spPr>
        <p:txBody>
          <a:bodyPr vert="horz" wrap="square" lIns="0" tIns="12700" rIns="0" bIns="0" rtlCol="0">
            <a:spAutoFit/>
          </a:bodyPr>
          <a:lstStyle/>
          <a:p>
            <a:pPr marL="142240" indent="-129539">
              <a:lnSpc>
                <a:spcPct val="100000"/>
              </a:lnSpc>
              <a:spcBef>
                <a:spcPts val="100"/>
              </a:spcBef>
              <a:buClr>
                <a:srgbClr val="ED1C24"/>
              </a:buClr>
              <a:buSzPct val="90000"/>
              <a:buChar char="■"/>
              <a:tabLst>
                <a:tab pos="142240" algn="l"/>
              </a:tabLst>
            </a:pPr>
            <a:r>
              <a:rPr sz="1000" spc="-120" dirty="0">
                <a:solidFill>
                  <a:srgbClr val="231F20"/>
                </a:solidFill>
                <a:latin typeface="Hiragino Kaku Gothic Std W4"/>
                <a:cs typeface="Hiragino Kaku Gothic Std W4"/>
              </a:rPr>
              <a:t>発言者には、拍手・掛け声・応援で盛り上げ、全体で場をよくしていく</a:t>
            </a:r>
            <a:endParaRPr sz="1000">
              <a:latin typeface="Hiragino Kaku Gothic Std W4"/>
              <a:cs typeface="Hiragino Kaku Gothic Std W4"/>
            </a:endParaRPr>
          </a:p>
          <a:p>
            <a:pPr marL="141605" indent="-128905">
              <a:lnSpc>
                <a:spcPct val="100000"/>
              </a:lnSpc>
              <a:spcBef>
                <a:spcPts val="865"/>
              </a:spcBef>
              <a:buClr>
                <a:srgbClr val="ED1C24"/>
              </a:buClr>
              <a:buSzPct val="90000"/>
              <a:buChar char="■"/>
              <a:tabLst>
                <a:tab pos="141605" algn="l"/>
              </a:tabLst>
            </a:pPr>
            <a:r>
              <a:rPr sz="1000" spc="-65" dirty="0">
                <a:solidFill>
                  <a:srgbClr val="231F20"/>
                </a:solidFill>
                <a:latin typeface="Hiragino Kaku Gothic Std W4"/>
                <a:cs typeface="Hiragino Kaku Gothic Std W4"/>
              </a:rPr>
              <a:t>各本部は１分間スピーチの時間を定例会議の中でしっかりと確保していく</a:t>
            </a:r>
            <a:endParaRPr sz="1000">
              <a:latin typeface="Hiragino Kaku Gothic Std W4"/>
              <a:cs typeface="Hiragino Kaku Gothic Std W4"/>
            </a:endParaRPr>
          </a:p>
          <a:p>
            <a:pPr marL="142240" marR="40005" indent="-129539">
              <a:lnSpc>
                <a:spcPct val="116700"/>
              </a:lnSpc>
              <a:spcBef>
                <a:spcPts val="665"/>
              </a:spcBef>
              <a:buClr>
                <a:srgbClr val="ED1C24"/>
              </a:buClr>
              <a:buSzPct val="90000"/>
              <a:buChar char="■"/>
              <a:tabLst>
                <a:tab pos="144780" algn="l"/>
              </a:tabLst>
            </a:pPr>
            <a:r>
              <a:rPr sz="1000" spc="-75" dirty="0">
                <a:solidFill>
                  <a:srgbClr val="231F20"/>
                </a:solidFill>
                <a:latin typeface="Hiragino Kaku Gothic Std W4"/>
                <a:cs typeface="Hiragino Kaku Gothic Std W4"/>
              </a:rPr>
              <a:t>発言者が毎回偏った人にならず、先輩のスピーチにもどんどん質問をして</a:t>
            </a:r>
            <a:r>
              <a:rPr sz="1000" spc="-30" dirty="0">
                <a:solidFill>
                  <a:srgbClr val="231F20"/>
                </a:solidFill>
                <a:latin typeface="Hiragino Kaku Gothic Std W4"/>
                <a:cs typeface="Hiragino Kaku Gothic Std W4"/>
              </a:rPr>
              <a:t>膨	らみを持たせる。</a:t>
            </a:r>
            <a:endParaRPr sz="1000">
              <a:latin typeface="Hiragino Kaku Gothic Std W4"/>
              <a:cs typeface="Hiragino Kaku Gothic Std W4"/>
            </a:endParaRPr>
          </a:p>
        </p:txBody>
      </p:sp>
      <p:sp>
        <p:nvSpPr>
          <p:cNvPr id="24" name="object 24"/>
          <p:cNvSpPr txBox="1"/>
          <p:nvPr/>
        </p:nvSpPr>
        <p:spPr>
          <a:xfrm>
            <a:off x="5125763" y="1157692"/>
            <a:ext cx="4638675" cy="558800"/>
          </a:xfrm>
          <a:prstGeom prst="rect">
            <a:avLst/>
          </a:prstGeom>
        </p:spPr>
        <p:txBody>
          <a:bodyPr vert="horz" wrap="square" lIns="0" tIns="12700" rIns="0" bIns="0" rtlCol="0">
            <a:spAutoFit/>
          </a:bodyPr>
          <a:lstStyle/>
          <a:p>
            <a:pPr marL="142875" marR="5080" indent="-130175">
              <a:lnSpc>
                <a:spcPct val="116700"/>
              </a:lnSpc>
              <a:spcBef>
                <a:spcPts val="100"/>
              </a:spcBef>
              <a:buClr>
                <a:srgbClr val="ED1C24"/>
              </a:buClr>
              <a:buSzPct val="90000"/>
              <a:buChar char="■"/>
              <a:tabLst>
                <a:tab pos="144780" algn="l"/>
              </a:tabLst>
            </a:pPr>
            <a:r>
              <a:rPr sz="1000" spc="-105" dirty="0">
                <a:solidFill>
                  <a:srgbClr val="231F20"/>
                </a:solidFill>
                <a:latin typeface="Hiragino Kaku Gothic Std W4"/>
                <a:cs typeface="Hiragino Kaku Gothic Std W4"/>
              </a:rPr>
              <a:t>様々なフィードバックを受ける時、自分にとって心地よい発言、そうで無い発言、</a:t>
            </a:r>
            <a:r>
              <a:rPr sz="1000" spc="-60" dirty="0">
                <a:solidFill>
                  <a:srgbClr val="231F20"/>
                </a:solidFill>
                <a:latin typeface="Hiragino Kaku Gothic Std W4"/>
                <a:cs typeface="Hiragino Kaku Gothic Std W4"/>
              </a:rPr>
              <a:t>頭の	中で整理ができない時は、懇親会を使って整理をしていく。</a:t>
            </a:r>
            <a:endParaRPr sz="1000">
              <a:latin typeface="Hiragino Kaku Gothic Std W4"/>
              <a:cs typeface="Hiragino Kaku Gothic Std W4"/>
            </a:endParaRPr>
          </a:p>
          <a:p>
            <a:pPr marL="144780">
              <a:lnSpc>
                <a:spcPct val="100000"/>
              </a:lnSpc>
              <a:spcBef>
                <a:spcPts val="200"/>
              </a:spcBef>
            </a:pPr>
            <a:r>
              <a:rPr sz="1000" spc="-75" dirty="0">
                <a:solidFill>
                  <a:srgbClr val="231F20"/>
                </a:solidFill>
                <a:latin typeface="Hiragino Kaku Gothic Std W4"/>
                <a:cs typeface="Hiragino Kaku Gothic Std W4"/>
              </a:rPr>
              <a:t>気になっていることがあれば、懇親会時にその会員の近くに行き深堀をする。</a:t>
            </a:r>
            <a:endParaRPr sz="1000">
              <a:latin typeface="Hiragino Kaku Gothic Std W4"/>
              <a:cs typeface="Hiragino Kaku Gothic Std W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429656" y="679122"/>
            <a:ext cx="4906645" cy="6254750"/>
            <a:chOff x="5429656" y="679122"/>
            <a:chExt cx="4906645" cy="6254750"/>
          </a:xfrm>
        </p:grpSpPr>
        <p:sp>
          <p:nvSpPr>
            <p:cNvPr id="3" name="object 3"/>
            <p:cNvSpPr/>
            <p:nvPr/>
          </p:nvSpPr>
          <p:spPr>
            <a:xfrm>
              <a:off x="5429656" y="3059264"/>
              <a:ext cx="4902835" cy="3874770"/>
            </a:xfrm>
            <a:custGeom>
              <a:avLst/>
              <a:gdLst/>
              <a:ahLst/>
              <a:cxnLst/>
              <a:rect l="l" t="t" r="r" b="b"/>
              <a:pathLst>
                <a:path w="4902834" h="3874770">
                  <a:moveTo>
                    <a:pt x="4794338" y="0"/>
                  </a:moveTo>
                  <a:lnTo>
                    <a:pt x="108000" y="0"/>
                  </a:lnTo>
                  <a:lnTo>
                    <a:pt x="65960" y="8486"/>
                  </a:lnTo>
                  <a:lnTo>
                    <a:pt x="31630" y="31630"/>
                  </a:lnTo>
                  <a:lnTo>
                    <a:pt x="8486" y="65960"/>
                  </a:lnTo>
                  <a:lnTo>
                    <a:pt x="0" y="108000"/>
                  </a:lnTo>
                  <a:lnTo>
                    <a:pt x="0" y="3766464"/>
                  </a:lnTo>
                  <a:lnTo>
                    <a:pt x="8486" y="3808497"/>
                  </a:lnTo>
                  <a:lnTo>
                    <a:pt x="31630" y="3842823"/>
                  </a:lnTo>
                  <a:lnTo>
                    <a:pt x="65960" y="3865966"/>
                  </a:lnTo>
                  <a:lnTo>
                    <a:pt x="108000" y="3874452"/>
                  </a:lnTo>
                  <a:lnTo>
                    <a:pt x="4794338" y="3874452"/>
                  </a:lnTo>
                  <a:lnTo>
                    <a:pt x="4836379" y="3865966"/>
                  </a:lnTo>
                  <a:lnTo>
                    <a:pt x="4870708" y="3842823"/>
                  </a:lnTo>
                  <a:lnTo>
                    <a:pt x="4893853" y="3808497"/>
                  </a:lnTo>
                  <a:lnTo>
                    <a:pt x="4902339" y="3766464"/>
                  </a:lnTo>
                  <a:lnTo>
                    <a:pt x="4902339" y="108000"/>
                  </a:lnTo>
                  <a:lnTo>
                    <a:pt x="4893853" y="65960"/>
                  </a:lnTo>
                  <a:lnTo>
                    <a:pt x="4870708" y="31630"/>
                  </a:lnTo>
                  <a:lnTo>
                    <a:pt x="4836379" y="8486"/>
                  </a:lnTo>
                  <a:lnTo>
                    <a:pt x="4794338" y="0"/>
                  </a:lnTo>
                  <a:close/>
                </a:path>
              </a:pathLst>
            </a:custGeom>
            <a:solidFill>
              <a:srgbClr val="DCDDDE"/>
            </a:solidFill>
          </p:spPr>
          <p:txBody>
            <a:bodyPr wrap="square" lIns="0" tIns="0" rIns="0" bIns="0" rtlCol="0"/>
            <a:lstStyle/>
            <a:p>
              <a:endParaRPr/>
            </a:p>
          </p:txBody>
        </p:sp>
        <p:pic>
          <p:nvPicPr>
            <p:cNvPr id="4" name="object 4"/>
            <p:cNvPicPr/>
            <p:nvPr/>
          </p:nvPicPr>
          <p:blipFill>
            <a:blip r:embed="rId2" cstate="print"/>
            <a:stretch>
              <a:fillRect/>
            </a:stretch>
          </p:blipFill>
          <p:spPr>
            <a:xfrm>
              <a:off x="7860732" y="679122"/>
              <a:ext cx="2475360" cy="2391757"/>
            </a:xfrm>
            <a:prstGeom prst="rect">
              <a:avLst/>
            </a:prstGeom>
          </p:spPr>
        </p:pic>
      </p:grpSp>
      <p:sp>
        <p:nvSpPr>
          <p:cNvPr id="5" name="object 5"/>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6" name="object 6"/>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7" name="object 7"/>
          <p:cNvSpPr/>
          <p:nvPr/>
        </p:nvSpPr>
        <p:spPr>
          <a:xfrm>
            <a:off x="719999" y="1682958"/>
            <a:ext cx="4398010" cy="0"/>
          </a:xfrm>
          <a:custGeom>
            <a:avLst/>
            <a:gdLst/>
            <a:ahLst/>
            <a:cxnLst/>
            <a:rect l="l" t="t" r="r" b="b"/>
            <a:pathLst>
              <a:path w="4398010">
                <a:moveTo>
                  <a:pt x="0" y="0"/>
                </a:moveTo>
                <a:lnTo>
                  <a:pt x="4397400" y="0"/>
                </a:lnTo>
              </a:path>
            </a:pathLst>
          </a:custGeom>
          <a:ln w="12700">
            <a:solidFill>
              <a:srgbClr val="ED1C24"/>
            </a:solidFill>
          </a:ln>
        </p:spPr>
        <p:txBody>
          <a:bodyPr wrap="square" lIns="0" tIns="0" rIns="0" bIns="0" rtlCol="0"/>
          <a:lstStyle/>
          <a:p>
            <a:endParaRPr/>
          </a:p>
        </p:txBody>
      </p:sp>
      <p:sp>
        <p:nvSpPr>
          <p:cNvPr id="8" name="object 8"/>
          <p:cNvSpPr txBox="1"/>
          <p:nvPr/>
        </p:nvSpPr>
        <p:spPr>
          <a:xfrm>
            <a:off x="707293" y="1350840"/>
            <a:ext cx="4721262" cy="1148007"/>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231F20"/>
                </a:solidFill>
                <a:latin typeface="Hiragino Kaku Gothic Std W6"/>
                <a:cs typeface="Hiragino Kaku Gothic Std W6"/>
              </a:rPr>
              <a:t>司会の定義</a:t>
            </a:r>
            <a:endParaRPr sz="1500" dirty="0">
              <a:latin typeface="Hiragino Kaku Gothic Std W6"/>
              <a:cs typeface="Hiragino Kaku Gothic Std W6"/>
            </a:endParaRPr>
          </a:p>
          <a:p>
            <a:pPr>
              <a:lnSpc>
                <a:spcPct val="100000"/>
              </a:lnSpc>
              <a:spcBef>
                <a:spcPts val="265"/>
              </a:spcBef>
            </a:pPr>
            <a:endParaRPr sz="1500" dirty="0">
              <a:latin typeface="Hiragino Kaku Gothic Std W6"/>
              <a:cs typeface="Hiragino Kaku Gothic Std W6"/>
            </a:endParaRPr>
          </a:p>
          <a:p>
            <a:pPr marL="229235" marR="9525" indent="-217170">
              <a:lnSpc>
                <a:spcPct val="116900"/>
              </a:lnSpc>
            </a:pPr>
            <a:r>
              <a:rPr sz="1200" b="1" dirty="0">
                <a:solidFill>
                  <a:srgbClr val="ED1C24"/>
                </a:solidFill>
                <a:latin typeface="Hiragino Kaku Gothic Std W6"/>
                <a:cs typeface="Hiragino Kaku Gothic Std W6"/>
              </a:rPr>
              <a:t>◎ </a:t>
            </a:r>
            <a:r>
              <a:rPr sz="1200" spc="-65" dirty="0">
                <a:solidFill>
                  <a:srgbClr val="231F20"/>
                </a:solidFill>
                <a:latin typeface="Hiragino Kaku Gothic Std W4"/>
                <a:cs typeface="Hiragino Kaku Gothic Std W4"/>
              </a:rPr>
              <a:t>発言者の自尊心を著しく損ねるようなフィードバックは控えさ</a:t>
            </a:r>
            <a:r>
              <a:rPr sz="1200" spc="-30" dirty="0">
                <a:solidFill>
                  <a:srgbClr val="231F20"/>
                </a:solidFill>
                <a:latin typeface="Hiragino Kaku Gothic Std W4"/>
                <a:cs typeface="Hiragino Kaku Gothic Std W4"/>
              </a:rPr>
              <a:t>せる。</a:t>
            </a:r>
            <a:endParaRPr sz="1200" dirty="0">
              <a:latin typeface="Hiragino Kaku Gothic Std W4"/>
              <a:cs typeface="Hiragino Kaku Gothic Std W4"/>
            </a:endParaRPr>
          </a:p>
          <a:p>
            <a:pPr marL="229235" marR="5080">
              <a:lnSpc>
                <a:spcPct val="118100"/>
              </a:lnSpc>
            </a:pPr>
            <a:r>
              <a:rPr sz="1200" spc="-55" dirty="0">
                <a:solidFill>
                  <a:srgbClr val="231F20"/>
                </a:solidFill>
                <a:latin typeface="Hiragino Kaku Gothic Std W4"/>
                <a:cs typeface="Hiragino Kaku Gothic Std W4"/>
              </a:rPr>
              <a:t>愛のある厳しいフィードバックは良いが、相手のマウントを取</a:t>
            </a:r>
            <a:r>
              <a:rPr sz="1200" spc="-70" dirty="0">
                <a:solidFill>
                  <a:srgbClr val="231F20"/>
                </a:solidFill>
                <a:latin typeface="Hiragino Kaku Gothic Std W4"/>
                <a:cs typeface="Hiragino Kaku Gothic Std W4"/>
              </a:rPr>
              <a:t>り、自己の考え方を押し付けるような発言は控えさせる。</a:t>
            </a:r>
            <a:endParaRPr sz="1200" dirty="0">
              <a:latin typeface="Hiragino Kaku Gothic Std W4"/>
              <a:cs typeface="Hiragino Kaku Gothic Std W4"/>
            </a:endParaRPr>
          </a:p>
        </p:txBody>
      </p:sp>
      <p:sp>
        <p:nvSpPr>
          <p:cNvPr id="9" name="object 9"/>
          <p:cNvSpPr txBox="1"/>
          <p:nvPr/>
        </p:nvSpPr>
        <p:spPr>
          <a:xfrm>
            <a:off x="707299" y="2997766"/>
            <a:ext cx="4441825"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ED1C24"/>
                </a:solidFill>
                <a:latin typeface="Hiragino Kaku Gothic Std W6"/>
                <a:cs typeface="Hiragino Kaku Gothic Std W6"/>
              </a:rPr>
              <a:t>◎ </a:t>
            </a:r>
            <a:r>
              <a:rPr sz="1200" spc="-55" dirty="0">
                <a:solidFill>
                  <a:srgbClr val="231F20"/>
                </a:solidFill>
                <a:latin typeface="Hiragino Kaku Gothic Std W4"/>
                <a:cs typeface="Hiragino Kaku Gothic Std W4"/>
              </a:rPr>
              <a:t>同じ様なフィードバックが増えない様に</a:t>
            </a:r>
            <a:r>
              <a:rPr sz="1200" spc="-130" dirty="0">
                <a:solidFill>
                  <a:srgbClr val="231F20"/>
                </a:solidFill>
                <a:latin typeface="Hiragino Kaku Gothic Std W4"/>
                <a:cs typeface="Hiragino Kaku Gothic Std W4"/>
              </a:rPr>
              <a:t>、「他のご意見あります</a:t>
            </a:r>
            <a:r>
              <a:rPr sz="1200" spc="-70" dirty="0">
                <a:solidFill>
                  <a:srgbClr val="231F20"/>
                </a:solidFill>
                <a:latin typeface="Hiragino Kaku Gothic Std W4"/>
                <a:cs typeface="Hiragino Kaku Gothic Std W4"/>
              </a:rPr>
              <a:t>か？」など多角的な意見を求める</a:t>
            </a:r>
            <a:endParaRPr sz="1200" dirty="0">
              <a:latin typeface="Hiragino Kaku Gothic Std W4"/>
              <a:cs typeface="Hiragino Kaku Gothic Std W4"/>
            </a:endParaRPr>
          </a:p>
        </p:txBody>
      </p:sp>
      <p:sp>
        <p:nvSpPr>
          <p:cNvPr id="10" name="object 10"/>
          <p:cNvSpPr txBox="1"/>
          <p:nvPr/>
        </p:nvSpPr>
        <p:spPr>
          <a:xfrm>
            <a:off x="707299" y="4194258"/>
            <a:ext cx="4556156" cy="428643"/>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ED1C24"/>
                </a:solidFill>
                <a:latin typeface="Hiragino Kaku Gothic Std W6"/>
                <a:cs typeface="Hiragino Kaku Gothic Std W6"/>
              </a:rPr>
              <a:t>◎ </a:t>
            </a:r>
            <a:r>
              <a:rPr sz="1200" spc="-110" dirty="0">
                <a:solidFill>
                  <a:srgbClr val="231F20"/>
                </a:solidFill>
                <a:latin typeface="Hiragino Kaku Gothic Std W4"/>
                <a:cs typeface="Hiragino Kaku Gothic Std W4"/>
              </a:rPr>
              <a:t>フィードバックが無い、もしくは少ない時は、全体の時間を考え</a:t>
            </a:r>
            <a:r>
              <a:rPr sz="1200" spc="-120" dirty="0">
                <a:solidFill>
                  <a:srgbClr val="231F20"/>
                </a:solidFill>
                <a:latin typeface="Hiragino Kaku Gothic Std W4"/>
                <a:cs typeface="Hiragino Kaku Gothic Std W4"/>
              </a:rPr>
              <a:t>て、むりくりフィードバックを求めず、次の発言者へいく。</a:t>
            </a:r>
            <a:endParaRPr sz="1200" dirty="0">
              <a:latin typeface="Hiragino Kaku Gothic Std W4"/>
              <a:cs typeface="Hiragino Kaku Gothic Std W4"/>
            </a:endParaRPr>
          </a:p>
        </p:txBody>
      </p:sp>
      <p:sp>
        <p:nvSpPr>
          <p:cNvPr id="11" name="object 11"/>
          <p:cNvSpPr txBox="1"/>
          <p:nvPr/>
        </p:nvSpPr>
        <p:spPr>
          <a:xfrm>
            <a:off x="707299" y="4891641"/>
            <a:ext cx="4440555"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ED1C24"/>
                </a:solidFill>
                <a:latin typeface="Hiragino Kaku Gothic Std W6"/>
                <a:cs typeface="Hiragino Kaku Gothic Std W6"/>
              </a:rPr>
              <a:t>◎ </a:t>
            </a:r>
            <a:r>
              <a:rPr sz="1200" spc="-25" dirty="0">
                <a:solidFill>
                  <a:srgbClr val="231F20"/>
                </a:solidFill>
                <a:latin typeface="Hiragino Kaku Gothic Std W4"/>
                <a:cs typeface="Hiragino Kaku Gothic Std W4"/>
              </a:rPr>
              <a:t>そこで解決策が出そうも無い時は、大切な時間なので食事会</a:t>
            </a:r>
            <a:r>
              <a:rPr sz="1200" spc="-65" dirty="0">
                <a:solidFill>
                  <a:srgbClr val="231F20"/>
                </a:solidFill>
                <a:latin typeface="Hiragino Kaku Gothic Std W4"/>
                <a:cs typeface="Hiragino Kaku Gothic Std W4"/>
              </a:rPr>
              <a:t>で続きをしてもらう。</a:t>
            </a:r>
            <a:endParaRPr sz="1200" dirty="0">
              <a:latin typeface="Hiragino Kaku Gothic Std W4"/>
              <a:cs typeface="Hiragino Kaku Gothic Std W4"/>
            </a:endParaRPr>
          </a:p>
        </p:txBody>
      </p:sp>
      <p:sp>
        <p:nvSpPr>
          <p:cNvPr id="12" name="object 12"/>
          <p:cNvSpPr txBox="1"/>
          <p:nvPr/>
        </p:nvSpPr>
        <p:spPr>
          <a:xfrm>
            <a:off x="707299" y="5589023"/>
            <a:ext cx="4446270" cy="453390"/>
          </a:xfrm>
          <a:prstGeom prst="rect">
            <a:avLst/>
          </a:prstGeom>
        </p:spPr>
        <p:txBody>
          <a:bodyPr vert="horz" wrap="square" lIns="0" tIns="12700" rIns="0" bIns="0" rtlCol="0">
            <a:spAutoFit/>
          </a:bodyPr>
          <a:lstStyle/>
          <a:p>
            <a:pPr marL="229235" marR="5080" indent="-217170">
              <a:lnSpc>
                <a:spcPct val="116900"/>
              </a:lnSpc>
              <a:spcBef>
                <a:spcPts val="100"/>
              </a:spcBef>
            </a:pPr>
            <a:r>
              <a:rPr sz="1200" b="1" dirty="0">
                <a:solidFill>
                  <a:srgbClr val="ED1C24"/>
                </a:solidFill>
                <a:latin typeface="Hiragino Kaku Gothic Std W6"/>
                <a:cs typeface="Hiragino Kaku Gothic Std W6"/>
              </a:rPr>
              <a:t>◎ </a:t>
            </a:r>
            <a:r>
              <a:rPr sz="1200" spc="-50" dirty="0">
                <a:solidFill>
                  <a:srgbClr val="231F20"/>
                </a:solidFill>
                <a:latin typeface="Hiragino Kaku Gothic Std W4"/>
                <a:cs typeface="Hiragino Kaku Gothic Std W4"/>
              </a:rPr>
              <a:t>今、どこで語っているのか？最後は発言者が感じたこと、明日</a:t>
            </a:r>
            <a:r>
              <a:rPr sz="1200" spc="-45" dirty="0">
                <a:solidFill>
                  <a:srgbClr val="231F20"/>
                </a:solidFill>
                <a:latin typeface="Hiragino Kaku Gothic Std W4"/>
                <a:cs typeface="Hiragino Kaku Gothic Std W4"/>
              </a:rPr>
              <a:t>からの行動などを話して終わる。</a:t>
            </a:r>
            <a:endParaRPr sz="1200">
              <a:latin typeface="Hiragino Kaku Gothic Std W4"/>
              <a:cs typeface="Hiragino Kaku Gothic Std W4"/>
            </a:endParaRPr>
          </a:p>
        </p:txBody>
      </p:sp>
      <p:sp>
        <p:nvSpPr>
          <p:cNvPr id="13" name="object 13"/>
          <p:cNvSpPr txBox="1"/>
          <p:nvPr/>
        </p:nvSpPr>
        <p:spPr>
          <a:xfrm>
            <a:off x="707299" y="6317343"/>
            <a:ext cx="3478529" cy="208279"/>
          </a:xfrm>
          <a:prstGeom prst="rect">
            <a:avLst/>
          </a:prstGeom>
        </p:spPr>
        <p:txBody>
          <a:bodyPr vert="horz" wrap="square" lIns="0" tIns="12700" rIns="0" bIns="0" rtlCol="0">
            <a:spAutoFit/>
          </a:bodyPr>
          <a:lstStyle/>
          <a:p>
            <a:pPr marL="12700">
              <a:lnSpc>
                <a:spcPct val="100000"/>
              </a:lnSpc>
              <a:spcBef>
                <a:spcPts val="100"/>
              </a:spcBef>
            </a:pPr>
            <a:r>
              <a:rPr sz="1200" b="1" spc="105" dirty="0">
                <a:solidFill>
                  <a:srgbClr val="ED1C24"/>
                </a:solidFill>
                <a:latin typeface="Hiragino Kaku Gothic Std W6"/>
                <a:cs typeface="Hiragino Kaku Gothic Std W6"/>
              </a:rPr>
              <a:t>◎ </a:t>
            </a:r>
            <a:r>
              <a:rPr sz="1200" spc="-80" dirty="0">
                <a:solidFill>
                  <a:srgbClr val="231F20"/>
                </a:solidFill>
                <a:latin typeface="Hiragino Kaku Gothic Std W4"/>
                <a:cs typeface="Hiragino Kaku Gothic Std W4"/>
              </a:rPr>
              <a:t>司会は、なるべく多くの人に発言機会を与える。</a:t>
            </a:r>
            <a:endParaRPr sz="1200">
              <a:latin typeface="Hiragino Kaku Gothic Std W4"/>
              <a:cs typeface="Hiragino Kaku Gothic Std W4"/>
            </a:endParaRPr>
          </a:p>
        </p:txBody>
      </p:sp>
      <p:sp>
        <p:nvSpPr>
          <p:cNvPr id="14" name="object 14"/>
          <p:cNvSpPr txBox="1"/>
          <p:nvPr/>
        </p:nvSpPr>
        <p:spPr>
          <a:xfrm>
            <a:off x="707299" y="3726238"/>
            <a:ext cx="3863975" cy="208279"/>
          </a:xfrm>
          <a:prstGeom prst="rect">
            <a:avLst/>
          </a:prstGeom>
        </p:spPr>
        <p:txBody>
          <a:bodyPr vert="horz" wrap="square" lIns="0" tIns="12700" rIns="0" bIns="0" rtlCol="0">
            <a:spAutoFit/>
          </a:bodyPr>
          <a:lstStyle/>
          <a:p>
            <a:pPr marL="12700">
              <a:lnSpc>
                <a:spcPct val="100000"/>
              </a:lnSpc>
              <a:spcBef>
                <a:spcPts val="100"/>
              </a:spcBef>
            </a:pPr>
            <a:r>
              <a:rPr sz="1200" b="1" spc="55" dirty="0">
                <a:solidFill>
                  <a:srgbClr val="ED1C24"/>
                </a:solidFill>
                <a:latin typeface="Hiragino Kaku Gothic Std W6"/>
                <a:cs typeface="Hiragino Kaku Gothic Std W6"/>
              </a:rPr>
              <a:t>◎ </a:t>
            </a:r>
            <a:r>
              <a:rPr sz="1200" spc="-90" dirty="0">
                <a:solidFill>
                  <a:srgbClr val="231F20"/>
                </a:solidFill>
                <a:latin typeface="Hiragino Kaku Gothic Std W4"/>
                <a:cs typeface="Hiragino Kaku Gothic Std W4"/>
              </a:rPr>
              <a:t>無理矢理フィードバックをして、ズレないようにする。</a:t>
            </a:r>
            <a:endParaRPr sz="1200">
              <a:latin typeface="Hiragino Kaku Gothic Std W4"/>
              <a:cs typeface="Hiragino Kaku Gothic Std W4"/>
            </a:endParaRPr>
          </a:p>
        </p:txBody>
      </p:sp>
      <p:pic>
        <p:nvPicPr>
          <p:cNvPr id="15" name="object 15"/>
          <p:cNvPicPr/>
          <p:nvPr/>
        </p:nvPicPr>
        <p:blipFill>
          <a:blip r:embed="rId3" cstate="print"/>
          <a:stretch>
            <a:fillRect/>
          </a:stretch>
        </p:blipFill>
        <p:spPr>
          <a:xfrm>
            <a:off x="5451801" y="827054"/>
            <a:ext cx="294921" cy="210134"/>
          </a:xfrm>
          <a:prstGeom prst="rect">
            <a:avLst/>
          </a:prstGeom>
        </p:spPr>
      </p:pic>
      <p:pic>
        <p:nvPicPr>
          <p:cNvPr id="16" name="object 16"/>
          <p:cNvPicPr/>
          <p:nvPr/>
        </p:nvPicPr>
        <p:blipFill>
          <a:blip r:embed="rId4" cstate="print"/>
          <a:stretch>
            <a:fillRect/>
          </a:stretch>
        </p:blipFill>
        <p:spPr>
          <a:xfrm>
            <a:off x="5829465" y="828419"/>
            <a:ext cx="2198664" cy="208775"/>
          </a:xfrm>
          <a:prstGeom prst="rect">
            <a:avLst/>
          </a:prstGeom>
        </p:spPr>
      </p:pic>
      <p:grpSp>
        <p:nvGrpSpPr>
          <p:cNvPr id="17" name="object 17"/>
          <p:cNvGrpSpPr/>
          <p:nvPr/>
        </p:nvGrpSpPr>
        <p:grpSpPr>
          <a:xfrm>
            <a:off x="5880125" y="1283728"/>
            <a:ext cx="1962150" cy="311150"/>
            <a:chOff x="5880125" y="1283728"/>
            <a:chExt cx="1962150" cy="311150"/>
          </a:xfrm>
        </p:grpSpPr>
        <p:sp>
          <p:nvSpPr>
            <p:cNvPr id="18" name="object 18"/>
            <p:cNvSpPr/>
            <p:nvPr/>
          </p:nvSpPr>
          <p:spPr>
            <a:xfrm>
              <a:off x="5880125" y="1283728"/>
              <a:ext cx="1962150" cy="311150"/>
            </a:xfrm>
            <a:custGeom>
              <a:avLst/>
              <a:gdLst/>
              <a:ahLst/>
              <a:cxnLst/>
              <a:rect l="l" t="t" r="r" b="b"/>
              <a:pathLst>
                <a:path w="1962150" h="311150">
                  <a:moveTo>
                    <a:pt x="1961959" y="0"/>
                  </a:moveTo>
                  <a:lnTo>
                    <a:pt x="0" y="0"/>
                  </a:lnTo>
                  <a:lnTo>
                    <a:pt x="0" y="310718"/>
                  </a:lnTo>
                  <a:lnTo>
                    <a:pt x="1961959" y="310718"/>
                  </a:lnTo>
                  <a:lnTo>
                    <a:pt x="1961959" y="0"/>
                  </a:lnTo>
                  <a:close/>
                </a:path>
              </a:pathLst>
            </a:custGeom>
            <a:solidFill>
              <a:srgbClr val="F7941D"/>
            </a:solidFill>
          </p:spPr>
          <p:txBody>
            <a:bodyPr wrap="square" lIns="0" tIns="0" rIns="0" bIns="0" rtlCol="0"/>
            <a:lstStyle/>
            <a:p>
              <a:endParaRPr/>
            </a:p>
          </p:txBody>
        </p:sp>
        <p:pic>
          <p:nvPicPr>
            <p:cNvPr id="19" name="object 19"/>
            <p:cNvPicPr/>
            <p:nvPr/>
          </p:nvPicPr>
          <p:blipFill>
            <a:blip r:embed="rId5" cstate="print"/>
            <a:stretch>
              <a:fillRect/>
            </a:stretch>
          </p:blipFill>
          <p:spPr>
            <a:xfrm>
              <a:off x="6309309" y="1361433"/>
              <a:ext cx="1082459" cy="156356"/>
            </a:xfrm>
            <a:prstGeom prst="rect">
              <a:avLst/>
            </a:prstGeom>
          </p:spPr>
        </p:pic>
      </p:grpSp>
      <p:grpSp>
        <p:nvGrpSpPr>
          <p:cNvPr id="20" name="object 20"/>
          <p:cNvGrpSpPr/>
          <p:nvPr/>
        </p:nvGrpSpPr>
        <p:grpSpPr>
          <a:xfrm>
            <a:off x="5880125" y="1907387"/>
            <a:ext cx="1962150" cy="311150"/>
            <a:chOff x="5880125" y="1907387"/>
            <a:chExt cx="1962150" cy="311150"/>
          </a:xfrm>
        </p:grpSpPr>
        <p:sp>
          <p:nvSpPr>
            <p:cNvPr id="21" name="object 21"/>
            <p:cNvSpPr/>
            <p:nvPr/>
          </p:nvSpPr>
          <p:spPr>
            <a:xfrm>
              <a:off x="5880125" y="1907387"/>
              <a:ext cx="1962150" cy="311150"/>
            </a:xfrm>
            <a:custGeom>
              <a:avLst/>
              <a:gdLst/>
              <a:ahLst/>
              <a:cxnLst/>
              <a:rect l="l" t="t" r="r" b="b"/>
              <a:pathLst>
                <a:path w="1962150" h="311150">
                  <a:moveTo>
                    <a:pt x="1961959" y="0"/>
                  </a:moveTo>
                  <a:lnTo>
                    <a:pt x="0" y="0"/>
                  </a:lnTo>
                  <a:lnTo>
                    <a:pt x="0" y="310718"/>
                  </a:lnTo>
                  <a:lnTo>
                    <a:pt x="1961959" y="310718"/>
                  </a:lnTo>
                  <a:lnTo>
                    <a:pt x="1961959" y="0"/>
                  </a:lnTo>
                  <a:close/>
                </a:path>
              </a:pathLst>
            </a:custGeom>
            <a:solidFill>
              <a:srgbClr val="009444"/>
            </a:solidFill>
          </p:spPr>
          <p:txBody>
            <a:bodyPr wrap="square" lIns="0" tIns="0" rIns="0" bIns="0" rtlCol="0"/>
            <a:lstStyle/>
            <a:p>
              <a:endParaRPr/>
            </a:p>
          </p:txBody>
        </p:sp>
        <p:pic>
          <p:nvPicPr>
            <p:cNvPr id="22" name="object 22"/>
            <p:cNvPicPr/>
            <p:nvPr/>
          </p:nvPicPr>
          <p:blipFill>
            <a:blip r:embed="rId6" cstate="print"/>
            <a:stretch>
              <a:fillRect/>
            </a:stretch>
          </p:blipFill>
          <p:spPr>
            <a:xfrm>
              <a:off x="6163221" y="1990515"/>
              <a:ext cx="1374621" cy="155365"/>
            </a:xfrm>
            <a:prstGeom prst="rect">
              <a:avLst/>
            </a:prstGeom>
          </p:spPr>
        </p:pic>
      </p:grpSp>
      <p:grpSp>
        <p:nvGrpSpPr>
          <p:cNvPr id="23" name="object 23"/>
          <p:cNvGrpSpPr/>
          <p:nvPr/>
        </p:nvGrpSpPr>
        <p:grpSpPr>
          <a:xfrm>
            <a:off x="5880125" y="2531046"/>
            <a:ext cx="1962150" cy="311150"/>
            <a:chOff x="5880125" y="2531046"/>
            <a:chExt cx="1962150" cy="311150"/>
          </a:xfrm>
        </p:grpSpPr>
        <p:sp>
          <p:nvSpPr>
            <p:cNvPr id="24" name="object 24"/>
            <p:cNvSpPr/>
            <p:nvPr/>
          </p:nvSpPr>
          <p:spPr>
            <a:xfrm>
              <a:off x="5880125" y="2531046"/>
              <a:ext cx="1962150" cy="311150"/>
            </a:xfrm>
            <a:custGeom>
              <a:avLst/>
              <a:gdLst/>
              <a:ahLst/>
              <a:cxnLst/>
              <a:rect l="l" t="t" r="r" b="b"/>
              <a:pathLst>
                <a:path w="1962150" h="311150">
                  <a:moveTo>
                    <a:pt x="1961959" y="0"/>
                  </a:moveTo>
                  <a:lnTo>
                    <a:pt x="0" y="0"/>
                  </a:lnTo>
                  <a:lnTo>
                    <a:pt x="0" y="310718"/>
                  </a:lnTo>
                  <a:lnTo>
                    <a:pt x="1961959" y="310718"/>
                  </a:lnTo>
                  <a:lnTo>
                    <a:pt x="1961959" y="0"/>
                  </a:lnTo>
                  <a:close/>
                </a:path>
              </a:pathLst>
            </a:custGeom>
            <a:solidFill>
              <a:srgbClr val="2B3890"/>
            </a:solidFill>
          </p:spPr>
          <p:txBody>
            <a:bodyPr wrap="square" lIns="0" tIns="0" rIns="0" bIns="0" rtlCol="0"/>
            <a:lstStyle/>
            <a:p>
              <a:endParaRPr/>
            </a:p>
          </p:txBody>
        </p:sp>
        <p:pic>
          <p:nvPicPr>
            <p:cNvPr id="25" name="object 25"/>
            <p:cNvPicPr/>
            <p:nvPr/>
          </p:nvPicPr>
          <p:blipFill>
            <a:blip r:embed="rId7" cstate="print"/>
            <a:stretch>
              <a:fillRect/>
            </a:stretch>
          </p:blipFill>
          <p:spPr>
            <a:xfrm>
              <a:off x="6221107" y="2611488"/>
              <a:ext cx="1258865" cy="155371"/>
            </a:xfrm>
            <a:prstGeom prst="rect">
              <a:avLst/>
            </a:prstGeom>
          </p:spPr>
        </p:pic>
      </p:grpSp>
      <p:sp>
        <p:nvSpPr>
          <p:cNvPr id="26" name="object 26"/>
          <p:cNvSpPr txBox="1"/>
          <p:nvPr/>
        </p:nvSpPr>
        <p:spPr>
          <a:xfrm>
            <a:off x="5669967" y="3238813"/>
            <a:ext cx="4391660" cy="3479800"/>
          </a:xfrm>
          <a:prstGeom prst="rect">
            <a:avLst/>
          </a:prstGeom>
        </p:spPr>
        <p:txBody>
          <a:bodyPr vert="horz" wrap="square" lIns="0" tIns="12700" rIns="0" bIns="0" rtlCol="0">
            <a:spAutoFit/>
          </a:bodyPr>
          <a:lstStyle/>
          <a:p>
            <a:pPr marL="12700" marR="5080">
              <a:lnSpc>
                <a:spcPct val="111100"/>
              </a:lnSpc>
              <a:spcBef>
                <a:spcPts val="100"/>
              </a:spcBef>
            </a:pPr>
            <a:r>
              <a:rPr sz="1200" spc="-60" dirty="0">
                <a:solidFill>
                  <a:srgbClr val="231F20"/>
                </a:solidFill>
                <a:latin typeface="Hiragino Kaku Gothic Std W3"/>
                <a:cs typeface="Hiragino Kaku Gothic Std W3"/>
              </a:rPr>
              <a:t>経営者として成長していく為には、自身の人間力を磨くために、</a:t>
            </a:r>
            <a:r>
              <a:rPr sz="1200" spc="-130" dirty="0">
                <a:solidFill>
                  <a:srgbClr val="231F20"/>
                </a:solidFill>
                <a:latin typeface="Hiragino Kaku Gothic Std W3"/>
                <a:cs typeface="Hiragino Kaku Gothic Std W3"/>
              </a:rPr>
              <a:t>見えないところ、つまり</a:t>
            </a:r>
            <a:r>
              <a:rPr sz="1200" b="1" spc="-95" dirty="0">
                <a:solidFill>
                  <a:srgbClr val="231F20"/>
                </a:solidFill>
                <a:latin typeface="Hiragino Kaku Gothic Std W6"/>
                <a:cs typeface="Hiragino Kaku Gothic Std W6"/>
              </a:rPr>
              <a:t>『在り方・考え方』</a:t>
            </a:r>
            <a:r>
              <a:rPr sz="1200" spc="-25" dirty="0">
                <a:solidFill>
                  <a:srgbClr val="231F20"/>
                </a:solidFill>
                <a:latin typeface="Hiragino Kaku Gothic Std W3"/>
                <a:cs typeface="Hiragino Kaku Gothic Std W3"/>
              </a:rPr>
              <a:t>を磨くために</a:t>
            </a:r>
            <a:r>
              <a:rPr sz="1200" u="sng" spc="-60" dirty="0">
                <a:solidFill>
                  <a:srgbClr val="231F20"/>
                </a:solidFill>
                <a:uFill>
                  <a:solidFill>
                    <a:srgbClr val="231F20"/>
                  </a:solidFill>
                </a:uFill>
                <a:latin typeface="Hiragino Kaku Gothic Std W3"/>
                <a:cs typeface="Hiragino Kaku Gothic Std W3"/>
              </a:rPr>
              <a:t>根っこの</a:t>
            </a:r>
            <a:r>
              <a:rPr sz="1200" u="sng" spc="500" dirty="0">
                <a:solidFill>
                  <a:srgbClr val="231F20"/>
                </a:solidFill>
                <a:uFill>
                  <a:solidFill>
                    <a:srgbClr val="231F20"/>
                  </a:solidFill>
                </a:uFill>
                <a:latin typeface="Hiragino Kaku Gothic Std W3"/>
                <a:cs typeface="Hiragino Kaku Gothic Std W3"/>
              </a:rPr>
              <a:t>                         </a:t>
            </a:r>
            <a:r>
              <a:rPr sz="1200" u="sng" spc="-5" dirty="0">
                <a:solidFill>
                  <a:srgbClr val="231F20"/>
                </a:solidFill>
                <a:uFill>
                  <a:solidFill>
                    <a:srgbClr val="231F20"/>
                  </a:solidFill>
                </a:uFill>
                <a:latin typeface="Hiragino Kaku Gothic Std W3"/>
                <a:cs typeface="Hiragino Kaku Gothic Std W3"/>
              </a:rPr>
              <a:t>部分</a:t>
            </a:r>
            <a:r>
              <a:rPr sz="1200" spc="-35" dirty="0">
                <a:solidFill>
                  <a:srgbClr val="231F20"/>
                </a:solidFill>
                <a:latin typeface="Hiragino Kaku Gothic Std W3"/>
                <a:cs typeface="Hiragino Kaku Gothic Std W3"/>
              </a:rPr>
              <a:t>を育てていきます。</a:t>
            </a:r>
            <a:endParaRPr sz="1200">
              <a:latin typeface="Hiragino Kaku Gothic Std W3"/>
              <a:cs typeface="Hiragino Kaku Gothic Std W3"/>
            </a:endParaRPr>
          </a:p>
          <a:p>
            <a:pPr>
              <a:lnSpc>
                <a:spcPct val="100000"/>
              </a:lnSpc>
              <a:spcBef>
                <a:spcPts val="195"/>
              </a:spcBef>
            </a:pPr>
            <a:endParaRPr sz="1200">
              <a:latin typeface="Hiragino Kaku Gothic Std W3"/>
              <a:cs typeface="Hiragino Kaku Gothic Std W3"/>
            </a:endParaRPr>
          </a:p>
          <a:p>
            <a:pPr marL="12700">
              <a:lnSpc>
                <a:spcPct val="100000"/>
              </a:lnSpc>
              <a:spcBef>
                <a:spcPts val="5"/>
              </a:spcBef>
            </a:pPr>
            <a:r>
              <a:rPr sz="1200" spc="-80" dirty="0">
                <a:solidFill>
                  <a:srgbClr val="231F20"/>
                </a:solidFill>
                <a:latin typeface="Hiragino Kaku Gothic Std W3"/>
                <a:cs typeface="Hiragino Kaku Gothic Std W3"/>
              </a:rPr>
              <a:t>考え方やあり方を語ることによって</a:t>
            </a:r>
            <a:endParaRPr sz="1200">
              <a:latin typeface="Hiragino Kaku Gothic Std W3"/>
              <a:cs typeface="Hiragino Kaku Gothic Std W3"/>
            </a:endParaRPr>
          </a:p>
          <a:p>
            <a:pPr marL="12700" marR="73025">
              <a:lnSpc>
                <a:spcPct val="111100"/>
              </a:lnSpc>
            </a:pPr>
            <a:r>
              <a:rPr sz="1200" spc="-80" dirty="0">
                <a:solidFill>
                  <a:srgbClr val="231F20"/>
                </a:solidFill>
                <a:latin typeface="Hiragino Kaku Gothic Std W3"/>
                <a:cs typeface="Hiragino Kaku Gothic Std W3"/>
              </a:rPr>
              <a:t>仲間からのフィードバックが自分に新しい気づきを得ることがで</a:t>
            </a:r>
            <a:r>
              <a:rPr sz="1200" spc="-25" dirty="0">
                <a:solidFill>
                  <a:srgbClr val="231F20"/>
                </a:solidFill>
                <a:latin typeface="Hiragino Kaku Gothic Std W3"/>
                <a:cs typeface="Hiragino Kaku Gothic Std W3"/>
              </a:rPr>
              <a:t>きます。</a:t>
            </a:r>
            <a:endParaRPr sz="1200">
              <a:latin typeface="Hiragino Kaku Gothic Std W3"/>
              <a:cs typeface="Hiragino Kaku Gothic Std W3"/>
            </a:endParaRPr>
          </a:p>
          <a:p>
            <a:pPr>
              <a:lnSpc>
                <a:spcPct val="100000"/>
              </a:lnSpc>
              <a:spcBef>
                <a:spcPts val="40"/>
              </a:spcBef>
            </a:pPr>
            <a:endParaRPr sz="1200">
              <a:latin typeface="Hiragino Kaku Gothic Std W3"/>
              <a:cs typeface="Hiragino Kaku Gothic Std W3"/>
            </a:endParaRPr>
          </a:p>
          <a:p>
            <a:pPr marL="12700" marR="53975" indent="-635" algn="just">
              <a:lnSpc>
                <a:spcPct val="111100"/>
              </a:lnSpc>
            </a:pPr>
            <a:r>
              <a:rPr sz="1200" spc="-145" dirty="0">
                <a:solidFill>
                  <a:srgbClr val="231F20"/>
                </a:solidFill>
                <a:latin typeface="Hiragino Kaku Gothic Std W3"/>
                <a:cs typeface="Hiragino Kaku Gothic Std W3"/>
              </a:rPr>
              <a:t>そして、</a:t>
            </a:r>
            <a:r>
              <a:rPr sz="1200" b="1" spc="-20" dirty="0">
                <a:solidFill>
                  <a:srgbClr val="231F20"/>
                </a:solidFill>
                <a:latin typeface="Hiragino Kaku Gothic Std W6"/>
                <a:cs typeface="Hiragino Kaku Gothic Std W6"/>
              </a:rPr>
              <a:t>根っこ</a:t>
            </a:r>
            <a:r>
              <a:rPr sz="1200" spc="-75" dirty="0">
                <a:solidFill>
                  <a:srgbClr val="231F20"/>
                </a:solidFill>
                <a:latin typeface="Hiragino Kaku Gothic Std W3"/>
                <a:cs typeface="Hiragino Kaku Gothic Std W3"/>
              </a:rPr>
              <a:t>が育つと、</a:t>
            </a:r>
            <a:r>
              <a:rPr sz="1200" b="1" spc="85" dirty="0">
                <a:solidFill>
                  <a:srgbClr val="231F20"/>
                </a:solidFill>
                <a:latin typeface="Hiragino Kaku Gothic Std W6"/>
                <a:cs typeface="Hiragino Kaku Gothic Std W6"/>
              </a:rPr>
              <a:t>幹</a:t>
            </a:r>
            <a:r>
              <a:rPr sz="1200" spc="-45" dirty="0">
                <a:solidFill>
                  <a:srgbClr val="231F20"/>
                </a:solidFill>
                <a:latin typeface="Hiragino Kaku Gothic Std W3"/>
                <a:cs typeface="Hiragino Kaku Gothic Std W3"/>
              </a:rPr>
              <a:t>が伸び自分の成長を感じます。そし</a:t>
            </a:r>
            <a:r>
              <a:rPr sz="1200" spc="-90" dirty="0">
                <a:solidFill>
                  <a:srgbClr val="231F20"/>
                </a:solidFill>
                <a:latin typeface="Hiragino Kaku Gothic Std W3"/>
                <a:cs typeface="Hiragino Kaku Gothic Std W3"/>
              </a:rPr>
              <a:t>て経営者として成長をすることで、</a:t>
            </a:r>
            <a:r>
              <a:rPr sz="1200" b="1" spc="70" dirty="0">
                <a:solidFill>
                  <a:srgbClr val="231F20"/>
                </a:solidFill>
                <a:latin typeface="Hiragino Kaku Gothic Std W6"/>
                <a:cs typeface="Hiragino Kaku Gothic Std W6"/>
              </a:rPr>
              <a:t>枝</a:t>
            </a:r>
            <a:r>
              <a:rPr sz="1200" dirty="0">
                <a:solidFill>
                  <a:srgbClr val="231F20"/>
                </a:solidFill>
                <a:latin typeface="Hiragino Kaku Gothic Std W3"/>
                <a:cs typeface="Hiragino Kaku Gothic Std W3"/>
              </a:rPr>
              <a:t>が育ち大きな</a:t>
            </a:r>
            <a:r>
              <a:rPr sz="1200" b="1" spc="-45" dirty="0">
                <a:solidFill>
                  <a:srgbClr val="231F20"/>
                </a:solidFill>
                <a:latin typeface="Hiragino Kaku Gothic Std W6"/>
                <a:cs typeface="Hiragino Kaku Gothic Std W6"/>
              </a:rPr>
              <a:t>実り</a:t>
            </a:r>
            <a:r>
              <a:rPr sz="1200" spc="-30" dirty="0">
                <a:solidFill>
                  <a:srgbClr val="231F20"/>
                </a:solidFill>
                <a:latin typeface="Hiragino Kaku Gothic Std W3"/>
                <a:cs typeface="Hiragino Kaku Gothic Std W3"/>
              </a:rPr>
              <a:t>を得るこ</a:t>
            </a:r>
            <a:r>
              <a:rPr sz="1200" spc="-25" dirty="0">
                <a:solidFill>
                  <a:srgbClr val="231F20"/>
                </a:solidFill>
                <a:latin typeface="Hiragino Kaku Gothic Std W3"/>
                <a:cs typeface="Hiragino Kaku Gothic Std W3"/>
              </a:rPr>
              <a:t>とができます。</a:t>
            </a:r>
            <a:endParaRPr sz="1200">
              <a:latin typeface="Hiragino Kaku Gothic Std W3"/>
              <a:cs typeface="Hiragino Kaku Gothic Std W3"/>
            </a:endParaRPr>
          </a:p>
          <a:p>
            <a:pPr>
              <a:lnSpc>
                <a:spcPct val="100000"/>
              </a:lnSpc>
              <a:spcBef>
                <a:spcPts val="40"/>
              </a:spcBef>
            </a:pPr>
            <a:endParaRPr sz="1200">
              <a:latin typeface="Hiragino Kaku Gothic Std W3"/>
              <a:cs typeface="Hiragino Kaku Gothic Std W3"/>
            </a:endParaRPr>
          </a:p>
          <a:p>
            <a:pPr marL="12700" marR="73660" algn="just">
              <a:lnSpc>
                <a:spcPct val="111100"/>
              </a:lnSpc>
            </a:pPr>
            <a:r>
              <a:rPr sz="1200" spc="-85" dirty="0">
                <a:solidFill>
                  <a:srgbClr val="231F20"/>
                </a:solidFill>
                <a:latin typeface="Hiragino Kaku Gothic Std W3"/>
                <a:cs typeface="Hiragino Kaku Gothic Std W3"/>
              </a:rPr>
              <a:t>１分間スピーチでは、</a:t>
            </a:r>
            <a:r>
              <a:rPr sz="1200" u="sng" spc="-50" dirty="0">
                <a:solidFill>
                  <a:srgbClr val="231F20"/>
                </a:solidFill>
                <a:uFill>
                  <a:solidFill>
                    <a:srgbClr val="231F20"/>
                  </a:solidFill>
                </a:uFill>
                <a:latin typeface="Hiragino Kaku Gothic Std W3"/>
                <a:cs typeface="Hiragino Kaku Gothic Std W3"/>
              </a:rPr>
              <a:t>今、自分は根っこを育てることが課題なの</a:t>
            </a:r>
            <a:r>
              <a:rPr sz="1200" u="sng" spc="500" dirty="0">
                <a:solidFill>
                  <a:srgbClr val="231F20"/>
                </a:solidFill>
                <a:uFill>
                  <a:solidFill>
                    <a:srgbClr val="231F20"/>
                  </a:solidFill>
                </a:uFill>
                <a:latin typeface="Hiragino Kaku Gothic Std W3"/>
                <a:cs typeface="Hiragino Kaku Gothic Std W3"/>
              </a:rPr>
              <a:t> </a:t>
            </a:r>
            <a:r>
              <a:rPr sz="1200" u="sng" spc="-60" dirty="0">
                <a:solidFill>
                  <a:srgbClr val="231F20"/>
                </a:solidFill>
                <a:uFill>
                  <a:solidFill>
                    <a:srgbClr val="231F20"/>
                  </a:solidFill>
                </a:uFill>
                <a:latin typeface="Hiragino Kaku Gothic Std W3"/>
                <a:cs typeface="Hiragino Kaku Gothic Std W3"/>
              </a:rPr>
              <a:t>か？</a:t>
            </a:r>
            <a:r>
              <a:rPr sz="1200" spc="395" dirty="0">
                <a:solidFill>
                  <a:srgbClr val="231F20"/>
                </a:solidFill>
                <a:latin typeface="Hiragino Kaku Gothic Std W3"/>
                <a:cs typeface="Hiragino Kaku Gothic Std W3"/>
              </a:rPr>
              <a:t>  </a:t>
            </a:r>
            <a:r>
              <a:rPr sz="1200" u="sng" spc="-50" dirty="0">
                <a:solidFill>
                  <a:srgbClr val="231F20"/>
                </a:solidFill>
                <a:uFill>
                  <a:solidFill>
                    <a:srgbClr val="231F20"/>
                  </a:solidFill>
                </a:uFill>
                <a:latin typeface="Hiragino Kaku Gothic Std W3"/>
                <a:cs typeface="Hiragino Kaku Gothic Std W3"/>
              </a:rPr>
              <a:t>幹の部分、自分の成長を語るのか？</a:t>
            </a:r>
            <a:r>
              <a:rPr sz="1200" spc="330" dirty="0">
                <a:solidFill>
                  <a:srgbClr val="231F20"/>
                </a:solidFill>
                <a:latin typeface="Hiragino Kaku Gothic Std W3"/>
                <a:cs typeface="Hiragino Kaku Gothic Std W3"/>
              </a:rPr>
              <a:t>  </a:t>
            </a:r>
            <a:r>
              <a:rPr sz="1200" u="sng" spc="-10" dirty="0">
                <a:solidFill>
                  <a:srgbClr val="231F20"/>
                </a:solidFill>
                <a:uFill>
                  <a:solidFill>
                    <a:srgbClr val="231F20"/>
                  </a:solidFill>
                </a:uFill>
                <a:latin typeface="Hiragino Kaku Gothic Std W3"/>
                <a:cs typeface="Hiragino Kaku Gothic Std W3"/>
              </a:rPr>
              <a:t>結果が出ている枝</a:t>
            </a:r>
            <a:r>
              <a:rPr sz="1200" u="sng" spc="-60" dirty="0">
                <a:solidFill>
                  <a:srgbClr val="231F20"/>
                </a:solidFill>
                <a:uFill>
                  <a:solidFill>
                    <a:srgbClr val="231F20"/>
                  </a:solidFill>
                </a:uFill>
                <a:latin typeface="Hiragino Kaku Gothic Std W3"/>
                <a:cs typeface="Hiragino Kaku Gothic Std W3"/>
              </a:rPr>
              <a:t>葉や実りの話をしているのか？</a:t>
            </a:r>
            <a:endParaRPr sz="1200">
              <a:latin typeface="Hiragino Kaku Gothic Std W3"/>
              <a:cs typeface="Hiragino Kaku Gothic Std W3"/>
            </a:endParaRPr>
          </a:p>
          <a:p>
            <a:pPr marL="12700" marR="73660">
              <a:lnSpc>
                <a:spcPct val="111100"/>
              </a:lnSpc>
            </a:pPr>
            <a:r>
              <a:rPr sz="1200" spc="-30" dirty="0">
                <a:solidFill>
                  <a:srgbClr val="231F20"/>
                </a:solidFill>
                <a:latin typeface="Hiragino Kaku Gothic Std W3"/>
                <a:cs typeface="Hiragino Kaku Gothic Std W3"/>
              </a:rPr>
              <a:t>どこを意識して話すのかを明確にしながら、枝葉だけに囚われ</a:t>
            </a:r>
            <a:r>
              <a:rPr sz="1200" spc="-90" dirty="0">
                <a:solidFill>
                  <a:srgbClr val="231F20"/>
                </a:solidFill>
                <a:latin typeface="Hiragino Kaku Gothic Std W3"/>
                <a:cs typeface="Hiragino Kaku Gothic Std W3"/>
              </a:rPr>
              <a:t>ることなく、スピーチでは自分の本質的な状態を語りましょう。</a:t>
            </a:r>
            <a:endParaRPr sz="1200">
              <a:latin typeface="Hiragino Kaku Gothic Std W3"/>
              <a:cs typeface="Hiragino Kaku Gothic Std W3"/>
            </a:endParaRPr>
          </a:p>
        </p:txBody>
      </p:sp>
      <p:sp>
        <p:nvSpPr>
          <p:cNvPr id="27" name="object 27"/>
          <p:cNvSpPr txBox="1"/>
          <p:nvPr/>
        </p:nvSpPr>
        <p:spPr>
          <a:xfrm>
            <a:off x="5263455" y="7025250"/>
            <a:ext cx="165100" cy="226695"/>
          </a:xfrm>
          <a:prstGeom prst="rect">
            <a:avLst/>
          </a:prstGeom>
        </p:spPr>
        <p:txBody>
          <a:bodyPr vert="horz" wrap="square" lIns="0" tIns="34925" rIns="0" bIns="0" rtlCol="0">
            <a:spAutoFit/>
          </a:bodyPr>
          <a:lstStyle/>
          <a:p>
            <a:pPr marL="12700">
              <a:lnSpc>
                <a:spcPct val="100000"/>
              </a:lnSpc>
              <a:spcBef>
                <a:spcPts val="275"/>
              </a:spcBef>
            </a:pPr>
            <a:r>
              <a:rPr sz="1100" spc="-25" dirty="0">
                <a:solidFill>
                  <a:srgbClr val="231F20"/>
                </a:solidFill>
                <a:latin typeface="A-OTF Ryumin Pr5 R-KL"/>
                <a:cs typeface="A-OTF Ryumin Pr5 R-KL"/>
              </a:rPr>
              <a:t>00</a:t>
            </a:r>
            <a:endParaRPr sz="1100">
              <a:latin typeface="A-OTF Ryumin Pr5 R-KL"/>
              <a:cs typeface="A-OTF Ryumin Pr5 R-K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705985">
              <a:lnSpc>
                <a:spcPct val="100000"/>
              </a:lnSpc>
              <a:spcBef>
                <a:spcPts val="100"/>
              </a:spcBef>
            </a:pPr>
            <a:r>
              <a:rPr spc="-180" dirty="0"/>
              <a:t>大風呂敷を広げて遠くに石を投げろ！</a:t>
            </a:r>
          </a:p>
        </p:txBody>
      </p:sp>
      <p:sp>
        <p:nvSpPr>
          <p:cNvPr id="3" name="object 3"/>
          <p:cNvSpPr txBox="1"/>
          <p:nvPr/>
        </p:nvSpPr>
        <p:spPr>
          <a:xfrm>
            <a:off x="631093" y="3345350"/>
            <a:ext cx="4569460" cy="3073400"/>
          </a:xfrm>
          <a:prstGeom prst="rect">
            <a:avLst/>
          </a:prstGeom>
        </p:spPr>
        <p:txBody>
          <a:bodyPr vert="horz" wrap="square" lIns="0" tIns="12700" rIns="0" bIns="0" rtlCol="0">
            <a:spAutoFit/>
          </a:bodyPr>
          <a:lstStyle/>
          <a:p>
            <a:pPr marL="88900" marR="5080">
              <a:lnSpc>
                <a:spcPct val="111100"/>
              </a:lnSpc>
              <a:spcBef>
                <a:spcPts val="100"/>
              </a:spcBef>
            </a:pPr>
            <a:r>
              <a:rPr sz="1200" spc="-75" dirty="0">
                <a:solidFill>
                  <a:srgbClr val="231F20"/>
                </a:solidFill>
                <a:latin typeface="Hiragino Kaku Gothic Std W3"/>
                <a:cs typeface="Hiragino Kaku Gothic Std W3"/>
              </a:rPr>
              <a:t>１分間スピーチは、未来の自分のビジョンに対して</a:t>
            </a:r>
            <a:r>
              <a:rPr sz="1200" spc="-210" dirty="0">
                <a:solidFill>
                  <a:srgbClr val="231F20"/>
                </a:solidFill>
                <a:latin typeface="Hiragino Kaku Gothic Std W3"/>
                <a:cs typeface="Hiragino Kaku Gothic Std W3"/>
              </a:rPr>
              <a:t>、「こうなったら</a:t>
            </a:r>
            <a:r>
              <a:rPr sz="1200" spc="35" dirty="0">
                <a:solidFill>
                  <a:srgbClr val="231F20"/>
                </a:solidFill>
                <a:latin typeface="Hiragino Kaku Gothic Std W3"/>
                <a:cs typeface="Hiragino Kaku Gothic Std W3"/>
              </a:rPr>
              <a:t>いいなぁ</a:t>
            </a:r>
            <a:r>
              <a:rPr sz="1200" spc="-1105" dirty="0">
                <a:solidFill>
                  <a:srgbClr val="231F20"/>
                </a:solidFill>
                <a:latin typeface="Hiragino Kaku Gothic Std W3"/>
                <a:cs typeface="Hiragino Kaku Gothic Std W3"/>
              </a:rPr>
              <a:t>」</a:t>
            </a:r>
            <a:r>
              <a:rPr sz="1200" spc="-25" dirty="0">
                <a:solidFill>
                  <a:srgbClr val="231F20"/>
                </a:solidFill>
                <a:latin typeface="Hiragino Kaku Gothic Std W3"/>
                <a:cs typeface="Hiragino Kaku Gothic Std W3"/>
              </a:rPr>
              <a:t>「こう成りたいなぁ」といった願望的な発言ではなく、</a:t>
            </a:r>
            <a:endParaRPr sz="1200">
              <a:latin typeface="Hiragino Kaku Gothic Std W3"/>
              <a:cs typeface="Hiragino Kaku Gothic Std W3"/>
            </a:endParaRPr>
          </a:p>
          <a:p>
            <a:pPr marL="12700">
              <a:lnSpc>
                <a:spcPct val="100000"/>
              </a:lnSpc>
              <a:spcBef>
                <a:spcPts val="160"/>
              </a:spcBef>
            </a:pPr>
            <a:r>
              <a:rPr sz="1200" b="1" spc="-110" dirty="0">
                <a:solidFill>
                  <a:srgbClr val="231F20"/>
                </a:solidFill>
                <a:latin typeface="Hiragino Kaku Gothic Std W6"/>
                <a:cs typeface="Hiragino Kaku Gothic Std W6"/>
              </a:rPr>
              <a:t>『こうなるんだ！』</a:t>
            </a:r>
            <a:r>
              <a:rPr sz="1200" spc="-80" dirty="0">
                <a:solidFill>
                  <a:srgbClr val="231F20"/>
                </a:solidFill>
                <a:latin typeface="Hiragino Kaku Gothic Std W3"/>
                <a:cs typeface="Hiragino Kaku Gothic Std W3"/>
              </a:rPr>
              <a:t>という</a:t>
            </a:r>
            <a:r>
              <a:rPr sz="1200" u="sng" spc="-30" dirty="0">
                <a:solidFill>
                  <a:srgbClr val="231F20"/>
                </a:solidFill>
                <a:uFill>
                  <a:solidFill>
                    <a:srgbClr val="231F20"/>
                  </a:solidFill>
                </a:uFill>
                <a:latin typeface="Hiragino Kaku Gothic Std W3"/>
                <a:cs typeface="Hiragino Kaku Gothic Std W3"/>
              </a:rPr>
              <a:t>“言い切る”</a:t>
            </a:r>
            <a:r>
              <a:rPr sz="1200" spc="-15" dirty="0">
                <a:solidFill>
                  <a:srgbClr val="231F20"/>
                </a:solidFill>
                <a:latin typeface="Hiragino Kaku Gothic Std W3"/>
                <a:cs typeface="Hiragino Kaku Gothic Std W3"/>
              </a:rPr>
              <a:t>ことが大切です。</a:t>
            </a:r>
            <a:endParaRPr sz="1200">
              <a:latin typeface="Hiragino Kaku Gothic Std W3"/>
              <a:cs typeface="Hiragino Kaku Gothic Std W3"/>
            </a:endParaRPr>
          </a:p>
          <a:p>
            <a:pPr marL="88900" marR="78740">
              <a:lnSpc>
                <a:spcPct val="111100"/>
              </a:lnSpc>
            </a:pPr>
            <a:r>
              <a:rPr sz="1200" spc="-95" dirty="0">
                <a:solidFill>
                  <a:srgbClr val="231F20"/>
                </a:solidFill>
                <a:latin typeface="Hiragino Kaku Gothic Std W3"/>
                <a:cs typeface="Hiragino Kaku Gothic Std W3"/>
              </a:rPr>
              <a:t>スピーチで言い切ることによって、自身に覚悟ができ、言っている</a:t>
            </a:r>
            <a:r>
              <a:rPr sz="1200" spc="-114" dirty="0">
                <a:solidFill>
                  <a:srgbClr val="231F20"/>
                </a:solidFill>
                <a:latin typeface="Hiragino Kaku Gothic Std W3"/>
                <a:cs typeface="Hiragino Kaku Gothic Std W3"/>
              </a:rPr>
              <a:t>だけにならず、</a:t>
            </a:r>
            <a:r>
              <a:rPr sz="1200" u="sng" spc="-15" dirty="0">
                <a:solidFill>
                  <a:srgbClr val="231F20"/>
                </a:solidFill>
                <a:uFill>
                  <a:solidFill>
                    <a:srgbClr val="231F20"/>
                  </a:solidFill>
                </a:uFill>
                <a:latin typeface="Hiragino Kaku Gothic Std W3"/>
                <a:cs typeface="Hiragino Kaku Gothic Std W3"/>
              </a:rPr>
              <a:t>行動に責任が生まれます。</a:t>
            </a:r>
            <a:endParaRPr sz="1200">
              <a:latin typeface="Hiragino Kaku Gothic Std W3"/>
              <a:cs typeface="Hiragino Kaku Gothic Std W3"/>
            </a:endParaRPr>
          </a:p>
          <a:p>
            <a:pPr>
              <a:lnSpc>
                <a:spcPct val="100000"/>
              </a:lnSpc>
              <a:spcBef>
                <a:spcPts val="200"/>
              </a:spcBef>
            </a:pPr>
            <a:endParaRPr sz="1200">
              <a:latin typeface="Hiragino Kaku Gothic Std W3"/>
              <a:cs typeface="Hiragino Kaku Gothic Std W3"/>
            </a:endParaRPr>
          </a:p>
          <a:p>
            <a:pPr marL="88900">
              <a:lnSpc>
                <a:spcPct val="100000"/>
              </a:lnSpc>
            </a:pPr>
            <a:r>
              <a:rPr sz="1200" spc="-175" dirty="0">
                <a:solidFill>
                  <a:srgbClr val="231F20"/>
                </a:solidFill>
                <a:latin typeface="Hiragino Kaku Gothic Std W3"/>
                <a:cs typeface="Hiragino Kaku Gothic Std W3"/>
              </a:rPr>
              <a:t>また、</a:t>
            </a:r>
            <a:r>
              <a:rPr sz="1200" b="1" u="sng" spc="-50" dirty="0">
                <a:solidFill>
                  <a:srgbClr val="231F20"/>
                </a:solidFill>
                <a:uFill>
                  <a:solidFill>
                    <a:srgbClr val="231F20"/>
                  </a:solidFill>
                </a:uFill>
                <a:latin typeface="Hiragino Kaku Gothic Std W6"/>
                <a:cs typeface="Hiragino Kaku Gothic Std W6"/>
              </a:rPr>
              <a:t>“成りきって”</a:t>
            </a:r>
            <a:r>
              <a:rPr sz="1200" spc="-35" dirty="0">
                <a:solidFill>
                  <a:srgbClr val="231F20"/>
                </a:solidFill>
                <a:latin typeface="Hiragino Kaku Gothic Std W3"/>
                <a:cs typeface="Hiragino Kaku Gothic Std W3"/>
              </a:rPr>
              <a:t>発言をすることが大切。</a:t>
            </a:r>
            <a:endParaRPr sz="1200">
              <a:latin typeface="Hiragino Kaku Gothic Std W3"/>
              <a:cs typeface="Hiragino Kaku Gothic Std W3"/>
            </a:endParaRPr>
          </a:p>
          <a:p>
            <a:pPr marL="88900" marR="85090" algn="just">
              <a:lnSpc>
                <a:spcPct val="111100"/>
              </a:lnSpc>
            </a:pPr>
            <a:r>
              <a:rPr sz="1200" spc="-95" dirty="0">
                <a:solidFill>
                  <a:srgbClr val="231F20"/>
                </a:solidFill>
                <a:latin typeface="Hiragino Kaku Gothic Std W3"/>
                <a:cs typeface="Hiragino Kaku Gothic Std W3"/>
              </a:rPr>
              <a:t>未来の自分、憧れの誰か、理想の状態をイメ―ジして、その時の自</a:t>
            </a:r>
            <a:r>
              <a:rPr sz="1200" spc="-55" dirty="0">
                <a:solidFill>
                  <a:srgbClr val="231F20"/>
                </a:solidFill>
                <a:latin typeface="Hiragino Kaku Gothic Std W3"/>
                <a:cs typeface="Hiragino Kaku Gothic Std W3"/>
              </a:rPr>
              <a:t>分や憧れの人に成り切り、振る舞うことで、その状態の景色や視</a:t>
            </a:r>
            <a:r>
              <a:rPr sz="1200" spc="-90" dirty="0">
                <a:solidFill>
                  <a:srgbClr val="231F20"/>
                </a:solidFill>
                <a:latin typeface="Hiragino Kaku Gothic Std W3"/>
                <a:cs typeface="Hiragino Kaku Gothic Std W3"/>
              </a:rPr>
              <a:t>点をイメージでき、より現実に引き寄せることができます。</a:t>
            </a:r>
            <a:endParaRPr sz="1200">
              <a:latin typeface="Hiragino Kaku Gothic Std W3"/>
              <a:cs typeface="Hiragino Kaku Gothic Std W3"/>
            </a:endParaRPr>
          </a:p>
          <a:p>
            <a:pPr>
              <a:lnSpc>
                <a:spcPct val="100000"/>
              </a:lnSpc>
              <a:spcBef>
                <a:spcPts val="40"/>
              </a:spcBef>
            </a:pPr>
            <a:endParaRPr sz="1200">
              <a:latin typeface="Hiragino Kaku Gothic Std W3"/>
              <a:cs typeface="Hiragino Kaku Gothic Std W3"/>
            </a:endParaRPr>
          </a:p>
          <a:p>
            <a:pPr marL="88900" marR="69850" algn="just">
              <a:lnSpc>
                <a:spcPct val="111100"/>
              </a:lnSpc>
            </a:pPr>
            <a:r>
              <a:rPr sz="1200" spc="-100" dirty="0">
                <a:solidFill>
                  <a:srgbClr val="231F20"/>
                </a:solidFill>
                <a:latin typeface="Hiragino Kaku Gothic Std W3"/>
                <a:cs typeface="Hiragino Kaku Gothic Std W3"/>
              </a:rPr>
              <a:t>そして、決めたこと、言い切ったことは、最後まで</a:t>
            </a:r>
            <a:r>
              <a:rPr sz="1200" b="1" u="sng" spc="5" dirty="0">
                <a:solidFill>
                  <a:srgbClr val="231F20"/>
                </a:solidFill>
                <a:uFill>
                  <a:solidFill>
                    <a:srgbClr val="231F20"/>
                  </a:solidFill>
                </a:uFill>
                <a:latin typeface="Hiragino Kaku Gothic Std W6"/>
                <a:cs typeface="Hiragino Kaku Gothic Std W6"/>
              </a:rPr>
              <a:t>“やり切る”</a:t>
            </a:r>
            <a:r>
              <a:rPr sz="1200" spc="35" dirty="0">
                <a:solidFill>
                  <a:srgbClr val="231F20"/>
                </a:solidFill>
                <a:latin typeface="Hiragino Kaku Gothic Std W3"/>
                <a:cs typeface="Hiragino Kaku Gothic Std W3"/>
              </a:rPr>
              <a:t>覚悟</a:t>
            </a:r>
            <a:r>
              <a:rPr sz="1200" spc="-135" dirty="0">
                <a:solidFill>
                  <a:srgbClr val="231F20"/>
                </a:solidFill>
                <a:latin typeface="Hiragino Kaku Gothic Std W3"/>
                <a:cs typeface="Hiragino Kaku Gothic Std W3"/>
              </a:rPr>
              <a:t>を持って行動に移す。言っていることと、やっていることと、思って</a:t>
            </a:r>
            <a:r>
              <a:rPr sz="1200" spc="-90" dirty="0">
                <a:solidFill>
                  <a:srgbClr val="231F20"/>
                </a:solidFill>
                <a:latin typeface="Hiragino Kaku Gothic Std W3"/>
                <a:cs typeface="Hiragino Kaku Gothic Std W3"/>
              </a:rPr>
              <a:t>いることが常に一致していることが経営者として、社員や周りの人</a:t>
            </a:r>
            <a:r>
              <a:rPr sz="1200" spc="-30" dirty="0">
                <a:solidFill>
                  <a:srgbClr val="231F20"/>
                </a:solidFill>
                <a:latin typeface="Hiragino Kaku Gothic Std W3"/>
                <a:cs typeface="Hiragino Kaku Gothic Std W3"/>
              </a:rPr>
              <a:t>への信頼につながります。</a:t>
            </a:r>
            <a:endParaRPr sz="1200">
              <a:latin typeface="Hiragino Kaku Gothic Std W3"/>
              <a:cs typeface="Hiragino Kaku Gothic Std W3"/>
            </a:endParaRPr>
          </a:p>
        </p:txBody>
      </p:sp>
      <p:sp>
        <p:nvSpPr>
          <p:cNvPr id="4" name="object 4"/>
          <p:cNvSpPr txBox="1"/>
          <p:nvPr/>
        </p:nvSpPr>
        <p:spPr>
          <a:xfrm>
            <a:off x="5399689" y="1392191"/>
            <a:ext cx="4420235" cy="3276600"/>
          </a:xfrm>
          <a:prstGeom prst="rect">
            <a:avLst/>
          </a:prstGeom>
        </p:spPr>
        <p:txBody>
          <a:bodyPr vert="horz" wrap="square" lIns="0" tIns="12700" rIns="0" bIns="0" rtlCol="0">
            <a:spAutoFit/>
          </a:bodyPr>
          <a:lstStyle/>
          <a:p>
            <a:pPr marL="12700" marR="10795" algn="just">
              <a:lnSpc>
                <a:spcPct val="111100"/>
              </a:lnSpc>
              <a:spcBef>
                <a:spcPts val="100"/>
              </a:spcBef>
            </a:pPr>
            <a:r>
              <a:rPr sz="1200" spc="-55" dirty="0">
                <a:solidFill>
                  <a:srgbClr val="231F20"/>
                </a:solidFill>
                <a:latin typeface="Hiragino Kaku Gothic Std W3"/>
                <a:cs typeface="Hiragino Kaku Gothic Std W3"/>
              </a:rPr>
              <a:t>スピーチでは、目先や足元の話をするのではなく、自分の未来に</a:t>
            </a:r>
            <a:r>
              <a:rPr sz="1200" spc="-110" dirty="0">
                <a:solidFill>
                  <a:srgbClr val="231F20"/>
                </a:solidFill>
                <a:latin typeface="Hiragino Kaku Gothic Std W3"/>
                <a:cs typeface="Hiragino Kaku Gothic Std W3"/>
              </a:rPr>
              <a:t>向けて、今できるかどうかではなく、可能性を信じて</a:t>
            </a:r>
            <a:r>
              <a:rPr sz="1200" b="1" dirty="0">
                <a:solidFill>
                  <a:srgbClr val="231F20"/>
                </a:solidFill>
                <a:latin typeface="Hiragino Kaku Gothic Std W6"/>
                <a:cs typeface="Hiragino Kaku Gothic Std W6"/>
              </a:rPr>
              <a:t>「成し得たい</a:t>
            </a:r>
            <a:r>
              <a:rPr sz="1200" b="1" spc="-55" dirty="0">
                <a:solidFill>
                  <a:srgbClr val="231F20"/>
                </a:solidFill>
                <a:latin typeface="Hiragino Kaku Gothic Std W6"/>
                <a:cs typeface="Hiragino Kaku Gothic Std W6"/>
              </a:rPr>
              <a:t>未来」を大風呂敷を広げて語りましょう。</a:t>
            </a:r>
            <a:endParaRPr sz="1200">
              <a:latin typeface="Hiragino Kaku Gothic Std W6"/>
              <a:cs typeface="Hiragino Kaku Gothic Std W6"/>
            </a:endParaRPr>
          </a:p>
          <a:p>
            <a:pPr>
              <a:lnSpc>
                <a:spcPct val="100000"/>
              </a:lnSpc>
              <a:spcBef>
                <a:spcPts val="40"/>
              </a:spcBef>
            </a:pPr>
            <a:endParaRPr sz="1200">
              <a:latin typeface="Hiragino Kaku Gothic Std W6"/>
              <a:cs typeface="Hiragino Kaku Gothic Std W6"/>
            </a:endParaRPr>
          </a:p>
          <a:p>
            <a:pPr marL="12700" marR="16510" algn="just">
              <a:lnSpc>
                <a:spcPct val="111100"/>
              </a:lnSpc>
            </a:pPr>
            <a:r>
              <a:rPr sz="1200" spc="-55" dirty="0">
                <a:solidFill>
                  <a:srgbClr val="231F20"/>
                </a:solidFill>
                <a:latin typeface="Hiragino Kaku Gothic Std W3"/>
                <a:cs typeface="Hiragino Kaku Gothic Std W3"/>
              </a:rPr>
              <a:t>自分の未来に理想を描き、周り</a:t>
            </a:r>
            <a:r>
              <a:rPr sz="1200" spc="90" dirty="0">
                <a:solidFill>
                  <a:srgbClr val="231F20"/>
                </a:solidFill>
                <a:latin typeface="Hiragino Kaku Gothic Std W3"/>
                <a:cs typeface="Hiragino Kaku Gothic Std W3"/>
              </a:rPr>
              <a:t>（</a:t>
            </a:r>
            <a:r>
              <a:rPr sz="1200" spc="75" dirty="0">
                <a:solidFill>
                  <a:srgbClr val="231F20"/>
                </a:solidFill>
                <a:latin typeface="Hiragino Kaku Gothic Std W3"/>
                <a:cs typeface="Hiragino Kaku Gothic Std W3"/>
              </a:rPr>
              <a:t>仲間</a:t>
            </a:r>
            <a:r>
              <a:rPr sz="1200" spc="-509" dirty="0">
                <a:solidFill>
                  <a:srgbClr val="231F20"/>
                </a:solidFill>
                <a:latin typeface="Hiragino Kaku Gothic Std W3"/>
                <a:cs typeface="Hiragino Kaku Gothic Std W3"/>
              </a:rPr>
              <a:t>）</a:t>
            </a:r>
            <a:r>
              <a:rPr sz="1200" spc="-100" dirty="0">
                <a:solidFill>
                  <a:srgbClr val="231F20"/>
                </a:solidFill>
                <a:latin typeface="Hiragino Kaku Gothic Std W3"/>
                <a:cs typeface="Hiragino Kaku Gothic Std W3"/>
              </a:rPr>
              <a:t>に語っていくことで、自分</a:t>
            </a:r>
            <a:r>
              <a:rPr sz="1200" spc="-110" dirty="0">
                <a:solidFill>
                  <a:srgbClr val="231F20"/>
                </a:solidFill>
                <a:latin typeface="Hiragino Kaku Gothic Std W3"/>
                <a:cs typeface="Hiragino Kaku Gothic Std W3"/>
              </a:rPr>
              <a:t>の脳にイメージをインプットさせることができ、明日からの行動が</a:t>
            </a:r>
            <a:r>
              <a:rPr sz="1200" spc="-45" dirty="0">
                <a:solidFill>
                  <a:srgbClr val="231F20"/>
                </a:solidFill>
                <a:latin typeface="Hiragino Kaku Gothic Std W3"/>
                <a:cs typeface="Hiragino Kaku Gothic Std W3"/>
              </a:rPr>
              <a:t>変わります。</a:t>
            </a:r>
            <a:endParaRPr sz="1200">
              <a:latin typeface="Hiragino Kaku Gothic Std W3"/>
              <a:cs typeface="Hiragino Kaku Gothic Std W3"/>
            </a:endParaRPr>
          </a:p>
          <a:p>
            <a:pPr>
              <a:lnSpc>
                <a:spcPct val="100000"/>
              </a:lnSpc>
              <a:spcBef>
                <a:spcPts val="40"/>
              </a:spcBef>
            </a:pPr>
            <a:endParaRPr sz="1200">
              <a:latin typeface="Hiragino Kaku Gothic Std W3"/>
              <a:cs typeface="Hiragino Kaku Gothic Std W3"/>
            </a:endParaRPr>
          </a:p>
          <a:p>
            <a:pPr marL="12700" marR="13335" algn="just">
              <a:lnSpc>
                <a:spcPct val="111100"/>
              </a:lnSpc>
            </a:pPr>
            <a:r>
              <a:rPr sz="1200" spc="-25" dirty="0">
                <a:solidFill>
                  <a:srgbClr val="231F20"/>
                </a:solidFill>
                <a:latin typeface="Hiragino Kaku Gothic Std W3"/>
                <a:cs typeface="Hiragino Kaku Gothic Std W3"/>
              </a:rPr>
              <a:t>そして</a:t>
            </a:r>
            <a:r>
              <a:rPr sz="1200" spc="-100" dirty="0">
                <a:solidFill>
                  <a:srgbClr val="231F20"/>
                </a:solidFill>
                <a:latin typeface="Hiragino Kaku Gothic Std W3"/>
                <a:cs typeface="Hiragino Kaku Gothic Std W3"/>
              </a:rPr>
              <a:t>、『遠くに石を投げる』ように、未来へ自分が描く理想の状</a:t>
            </a:r>
            <a:r>
              <a:rPr sz="1200" spc="-95" dirty="0">
                <a:solidFill>
                  <a:srgbClr val="231F20"/>
                </a:solidFill>
                <a:latin typeface="Hiragino Kaku Gothic Std W3"/>
                <a:cs typeface="Hiragino Kaku Gothic Std W3"/>
              </a:rPr>
              <a:t>態、ビジョンを語ることで周りへの影響は、池に描く波紋のように</a:t>
            </a:r>
            <a:r>
              <a:rPr sz="1200" spc="-55" dirty="0">
                <a:solidFill>
                  <a:srgbClr val="231F20"/>
                </a:solidFill>
                <a:latin typeface="Hiragino Kaku Gothic Std W3"/>
                <a:cs typeface="Hiragino Kaku Gothic Std W3"/>
              </a:rPr>
              <a:t>広がり、協力者を集めます。</a:t>
            </a:r>
            <a:endParaRPr sz="1200">
              <a:latin typeface="Hiragino Kaku Gothic Std W3"/>
              <a:cs typeface="Hiragino Kaku Gothic Std W3"/>
            </a:endParaRPr>
          </a:p>
          <a:p>
            <a:pPr marL="12700" marR="5080">
              <a:lnSpc>
                <a:spcPct val="111100"/>
              </a:lnSpc>
            </a:pPr>
            <a:r>
              <a:rPr sz="1200" spc="-114" dirty="0">
                <a:solidFill>
                  <a:srgbClr val="231F20"/>
                </a:solidFill>
                <a:latin typeface="Hiragino Kaku Gothic Std W3"/>
                <a:cs typeface="Hiragino Kaku Gothic Std W3"/>
              </a:rPr>
              <a:t>スピーチでは、</a:t>
            </a:r>
            <a:r>
              <a:rPr sz="1200" b="1" spc="-65" dirty="0">
                <a:solidFill>
                  <a:srgbClr val="231F20"/>
                </a:solidFill>
                <a:latin typeface="Hiragino Kaku Gothic Std W6"/>
                <a:cs typeface="Hiragino Kaku Gothic Std W6"/>
              </a:rPr>
              <a:t>周りにいかに影響を与えていくかが、リーダーシッ</a:t>
            </a:r>
            <a:r>
              <a:rPr sz="1200" b="1" spc="-5" dirty="0">
                <a:solidFill>
                  <a:srgbClr val="231F20"/>
                </a:solidFill>
                <a:latin typeface="Hiragino Kaku Gothic Std W6"/>
                <a:cs typeface="Hiragino Kaku Gothic Std W6"/>
              </a:rPr>
              <a:t>プ力の学び</a:t>
            </a:r>
            <a:r>
              <a:rPr sz="1200" spc="-40" dirty="0">
                <a:solidFill>
                  <a:srgbClr val="231F20"/>
                </a:solidFill>
                <a:latin typeface="Hiragino Kaku Gothic Std W3"/>
                <a:cs typeface="Hiragino Kaku Gothic Std W3"/>
              </a:rPr>
              <a:t>になります。</a:t>
            </a:r>
            <a:endParaRPr sz="1200">
              <a:latin typeface="Hiragino Kaku Gothic Std W3"/>
              <a:cs typeface="Hiragino Kaku Gothic Std W3"/>
            </a:endParaRPr>
          </a:p>
          <a:p>
            <a:pPr>
              <a:lnSpc>
                <a:spcPct val="100000"/>
              </a:lnSpc>
              <a:spcBef>
                <a:spcPts val="40"/>
              </a:spcBef>
            </a:pPr>
            <a:endParaRPr sz="1200">
              <a:latin typeface="Hiragino Kaku Gothic Std W3"/>
              <a:cs typeface="Hiragino Kaku Gothic Std W3"/>
            </a:endParaRPr>
          </a:p>
          <a:p>
            <a:pPr marL="12700" marR="12700">
              <a:lnSpc>
                <a:spcPct val="111100"/>
              </a:lnSpc>
            </a:pPr>
            <a:r>
              <a:rPr sz="1200" spc="-140" dirty="0">
                <a:solidFill>
                  <a:srgbClr val="231F20"/>
                </a:solidFill>
                <a:latin typeface="Hiragino Kaku Gothic Std W3"/>
                <a:cs typeface="Hiragino Kaku Gothic Std W3"/>
              </a:rPr>
              <a:t>また、</a:t>
            </a:r>
            <a:r>
              <a:rPr sz="1200" b="1" spc="-40" dirty="0">
                <a:solidFill>
                  <a:srgbClr val="231F20"/>
                </a:solidFill>
                <a:latin typeface="Hiragino Kaku Gothic Std W6"/>
                <a:cs typeface="Hiragino Kaku Gothic Std W6"/>
              </a:rPr>
              <a:t>未来に大きなイメージを描くことによって思考と行動が大きく変わり始めます。</a:t>
            </a:r>
            <a:endParaRPr sz="1200">
              <a:latin typeface="Hiragino Kaku Gothic Std W6"/>
              <a:cs typeface="Hiragino Kaku Gothic Std W6"/>
            </a:endParaRPr>
          </a:p>
        </p:txBody>
      </p:sp>
      <p:sp>
        <p:nvSpPr>
          <p:cNvPr id="5" name="object 5"/>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pic>
        <p:nvPicPr>
          <p:cNvPr id="6" name="object 6"/>
          <p:cNvPicPr/>
          <p:nvPr/>
        </p:nvPicPr>
        <p:blipFill>
          <a:blip r:embed="rId2" cstate="print"/>
          <a:stretch>
            <a:fillRect/>
          </a:stretch>
        </p:blipFill>
        <p:spPr>
          <a:xfrm>
            <a:off x="2712491" y="1426633"/>
            <a:ext cx="2277866" cy="1711512"/>
          </a:xfrm>
          <a:prstGeom prst="rect">
            <a:avLst/>
          </a:prstGeom>
        </p:spPr>
      </p:pic>
      <p:pic>
        <p:nvPicPr>
          <p:cNvPr id="7" name="object 7"/>
          <p:cNvPicPr/>
          <p:nvPr/>
        </p:nvPicPr>
        <p:blipFill>
          <a:blip r:embed="rId3" cstate="print"/>
          <a:stretch>
            <a:fillRect/>
          </a:stretch>
        </p:blipFill>
        <p:spPr>
          <a:xfrm>
            <a:off x="731649" y="1073456"/>
            <a:ext cx="1684681" cy="214033"/>
          </a:xfrm>
          <a:prstGeom prst="rect">
            <a:avLst/>
          </a:prstGeom>
        </p:spPr>
      </p:pic>
      <p:sp>
        <p:nvSpPr>
          <p:cNvPr id="8" name="object 8"/>
          <p:cNvSpPr/>
          <p:nvPr/>
        </p:nvSpPr>
        <p:spPr>
          <a:xfrm>
            <a:off x="2489736" y="1096317"/>
            <a:ext cx="32384" cy="175895"/>
          </a:xfrm>
          <a:custGeom>
            <a:avLst/>
            <a:gdLst/>
            <a:ahLst/>
            <a:cxnLst/>
            <a:rect l="l" t="t" r="r" b="b"/>
            <a:pathLst>
              <a:path w="32385" h="175894">
                <a:moveTo>
                  <a:pt x="24688" y="0"/>
                </a:moveTo>
                <a:lnTo>
                  <a:pt x="7099" y="0"/>
                </a:lnTo>
                <a:lnTo>
                  <a:pt x="241" y="7327"/>
                </a:lnTo>
                <a:lnTo>
                  <a:pt x="241" y="16014"/>
                </a:lnTo>
                <a:lnTo>
                  <a:pt x="725" y="19908"/>
                </a:lnTo>
                <a:lnTo>
                  <a:pt x="1892" y="27616"/>
                </a:lnTo>
                <a:lnTo>
                  <a:pt x="3316" y="36781"/>
                </a:lnTo>
                <a:lnTo>
                  <a:pt x="4572" y="45046"/>
                </a:lnTo>
                <a:lnTo>
                  <a:pt x="8481" y="74277"/>
                </a:lnTo>
                <a:lnTo>
                  <a:pt x="10606" y="98471"/>
                </a:lnTo>
                <a:lnTo>
                  <a:pt x="11489" y="117868"/>
                </a:lnTo>
                <a:lnTo>
                  <a:pt x="11658" y="131483"/>
                </a:lnTo>
                <a:lnTo>
                  <a:pt x="20358" y="131483"/>
                </a:lnTo>
                <a:lnTo>
                  <a:pt x="23342" y="74856"/>
                </a:lnTo>
                <a:lnTo>
                  <a:pt x="30187" y="27416"/>
                </a:lnTo>
                <a:lnTo>
                  <a:pt x="31330" y="19861"/>
                </a:lnTo>
                <a:lnTo>
                  <a:pt x="31788" y="16014"/>
                </a:lnTo>
                <a:lnTo>
                  <a:pt x="31788" y="6858"/>
                </a:lnTo>
                <a:lnTo>
                  <a:pt x="24688" y="0"/>
                </a:lnTo>
                <a:close/>
              </a:path>
              <a:path w="32385" h="175894">
                <a:moveTo>
                  <a:pt x="24930" y="143383"/>
                </a:moveTo>
                <a:lnTo>
                  <a:pt x="6858" y="143383"/>
                </a:lnTo>
                <a:lnTo>
                  <a:pt x="0" y="150698"/>
                </a:lnTo>
                <a:lnTo>
                  <a:pt x="0" y="168071"/>
                </a:lnTo>
                <a:lnTo>
                  <a:pt x="7099" y="175387"/>
                </a:lnTo>
                <a:lnTo>
                  <a:pt x="24930" y="175387"/>
                </a:lnTo>
                <a:lnTo>
                  <a:pt x="32016" y="168300"/>
                </a:lnTo>
                <a:lnTo>
                  <a:pt x="32016" y="150698"/>
                </a:lnTo>
                <a:lnTo>
                  <a:pt x="24930" y="143383"/>
                </a:lnTo>
                <a:close/>
              </a:path>
            </a:pathLst>
          </a:custGeom>
          <a:solidFill>
            <a:srgbClr val="ED1C24"/>
          </a:solidFill>
        </p:spPr>
        <p:txBody>
          <a:bodyPr wrap="square" lIns="0" tIns="0" rIns="0" bIns="0" rtlCol="0"/>
          <a:lstStyle/>
          <a:p>
            <a:endParaRPr/>
          </a:p>
        </p:txBody>
      </p:sp>
      <p:grpSp>
        <p:nvGrpSpPr>
          <p:cNvPr id="9" name="object 9"/>
          <p:cNvGrpSpPr/>
          <p:nvPr/>
        </p:nvGrpSpPr>
        <p:grpSpPr>
          <a:xfrm>
            <a:off x="1030927" y="1439095"/>
            <a:ext cx="1243965" cy="492759"/>
            <a:chOff x="1030927" y="1439095"/>
            <a:chExt cx="1243965" cy="492759"/>
          </a:xfrm>
        </p:grpSpPr>
        <p:sp>
          <p:nvSpPr>
            <p:cNvPr id="10" name="object 10"/>
            <p:cNvSpPr/>
            <p:nvPr/>
          </p:nvSpPr>
          <p:spPr>
            <a:xfrm>
              <a:off x="1030927" y="1439095"/>
              <a:ext cx="1243965" cy="492759"/>
            </a:xfrm>
            <a:custGeom>
              <a:avLst/>
              <a:gdLst/>
              <a:ahLst/>
              <a:cxnLst/>
              <a:rect l="l" t="t" r="r" b="b"/>
              <a:pathLst>
                <a:path w="1243964" h="492760">
                  <a:moveTo>
                    <a:pt x="621957" y="0"/>
                  </a:moveTo>
                  <a:lnTo>
                    <a:pt x="554188" y="1444"/>
                  </a:lnTo>
                  <a:lnTo>
                    <a:pt x="488532" y="5678"/>
                  </a:lnTo>
                  <a:lnTo>
                    <a:pt x="425370" y="12551"/>
                  </a:lnTo>
                  <a:lnTo>
                    <a:pt x="365081" y="21912"/>
                  </a:lnTo>
                  <a:lnTo>
                    <a:pt x="308043" y="33612"/>
                  </a:lnTo>
                  <a:lnTo>
                    <a:pt x="254637" y="47501"/>
                  </a:lnTo>
                  <a:lnTo>
                    <a:pt x="205242" y="63428"/>
                  </a:lnTo>
                  <a:lnTo>
                    <a:pt x="160237" y="81243"/>
                  </a:lnTo>
                  <a:lnTo>
                    <a:pt x="120001" y="100796"/>
                  </a:lnTo>
                  <a:lnTo>
                    <a:pt x="84915" y="121936"/>
                  </a:lnTo>
                  <a:lnTo>
                    <a:pt x="31707" y="168381"/>
                  </a:lnTo>
                  <a:lnTo>
                    <a:pt x="3649" y="219374"/>
                  </a:lnTo>
                  <a:lnTo>
                    <a:pt x="0" y="246202"/>
                  </a:lnTo>
                  <a:lnTo>
                    <a:pt x="3649" y="273029"/>
                  </a:lnTo>
                  <a:lnTo>
                    <a:pt x="31707" y="324023"/>
                  </a:lnTo>
                  <a:lnTo>
                    <a:pt x="84915" y="370467"/>
                  </a:lnTo>
                  <a:lnTo>
                    <a:pt x="120001" y="391608"/>
                  </a:lnTo>
                  <a:lnTo>
                    <a:pt x="160237" y="411161"/>
                  </a:lnTo>
                  <a:lnTo>
                    <a:pt x="205242" y="428976"/>
                  </a:lnTo>
                  <a:lnTo>
                    <a:pt x="254637" y="444903"/>
                  </a:lnTo>
                  <a:lnTo>
                    <a:pt x="308043" y="458791"/>
                  </a:lnTo>
                  <a:lnTo>
                    <a:pt x="365081" y="470491"/>
                  </a:lnTo>
                  <a:lnTo>
                    <a:pt x="425370" y="479853"/>
                  </a:lnTo>
                  <a:lnTo>
                    <a:pt x="488532" y="486726"/>
                  </a:lnTo>
                  <a:lnTo>
                    <a:pt x="554188" y="490959"/>
                  </a:lnTo>
                  <a:lnTo>
                    <a:pt x="621957" y="492404"/>
                  </a:lnTo>
                  <a:lnTo>
                    <a:pt x="689728" y="490959"/>
                  </a:lnTo>
                  <a:lnTo>
                    <a:pt x="755385" y="486726"/>
                  </a:lnTo>
                  <a:lnTo>
                    <a:pt x="818549" y="479853"/>
                  </a:lnTo>
                  <a:lnTo>
                    <a:pt x="878840" y="470491"/>
                  </a:lnTo>
                  <a:lnTo>
                    <a:pt x="935879" y="458791"/>
                  </a:lnTo>
                  <a:lnTo>
                    <a:pt x="989286" y="444903"/>
                  </a:lnTo>
                  <a:lnTo>
                    <a:pt x="1038682" y="428976"/>
                  </a:lnTo>
                  <a:lnTo>
                    <a:pt x="1083688" y="411161"/>
                  </a:lnTo>
                  <a:lnTo>
                    <a:pt x="1123924" y="391608"/>
                  </a:lnTo>
                  <a:lnTo>
                    <a:pt x="1159010" y="370467"/>
                  </a:lnTo>
                  <a:lnTo>
                    <a:pt x="1212218" y="324023"/>
                  </a:lnTo>
                  <a:lnTo>
                    <a:pt x="1240277" y="273029"/>
                  </a:lnTo>
                  <a:lnTo>
                    <a:pt x="1243926" y="246202"/>
                  </a:lnTo>
                  <a:lnTo>
                    <a:pt x="1240277" y="219374"/>
                  </a:lnTo>
                  <a:lnTo>
                    <a:pt x="1212218" y="168381"/>
                  </a:lnTo>
                  <a:lnTo>
                    <a:pt x="1159010" y="121936"/>
                  </a:lnTo>
                  <a:lnTo>
                    <a:pt x="1123924" y="100796"/>
                  </a:lnTo>
                  <a:lnTo>
                    <a:pt x="1083688" y="81243"/>
                  </a:lnTo>
                  <a:lnTo>
                    <a:pt x="1038682" y="63428"/>
                  </a:lnTo>
                  <a:lnTo>
                    <a:pt x="989286" y="47501"/>
                  </a:lnTo>
                  <a:lnTo>
                    <a:pt x="935879" y="33612"/>
                  </a:lnTo>
                  <a:lnTo>
                    <a:pt x="878840" y="21912"/>
                  </a:lnTo>
                  <a:lnTo>
                    <a:pt x="818549" y="12551"/>
                  </a:lnTo>
                  <a:lnTo>
                    <a:pt x="755385" y="5678"/>
                  </a:lnTo>
                  <a:lnTo>
                    <a:pt x="689728" y="1444"/>
                  </a:lnTo>
                  <a:lnTo>
                    <a:pt x="621957" y="0"/>
                  </a:lnTo>
                  <a:close/>
                </a:path>
              </a:pathLst>
            </a:custGeom>
            <a:solidFill>
              <a:srgbClr val="F7941D"/>
            </a:solidFill>
          </p:spPr>
          <p:txBody>
            <a:bodyPr wrap="square" lIns="0" tIns="0" rIns="0" bIns="0" rtlCol="0"/>
            <a:lstStyle/>
            <a:p>
              <a:endParaRPr/>
            </a:p>
          </p:txBody>
        </p:sp>
        <p:sp>
          <p:nvSpPr>
            <p:cNvPr id="11" name="object 11"/>
            <p:cNvSpPr/>
            <p:nvPr/>
          </p:nvSpPr>
          <p:spPr>
            <a:xfrm>
              <a:off x="1244257" y="1598624"/>
              <a:ext cx="172085" cy="171450"/>
            </a:xfrm>
            <a:custGeom>
              <a:avLst/>
              <a:gdLst/>
              <a:ahLst/>
              <a:cxnLst/>
              <a:rect l="l" t="t" r="r" b="b"/>
              <a:pathLst>
                <a:path w="172084" h="171450">
                  <a:moveTo>
                    <a:pt x="148386" y="82092"/>
                  </a:moveTo>
                  <a:lnTo>
                    <a:pt x="145300" y="82550"/>
                  </a:lnTo>
                  <a:lnTo>
                    <a:pt x="23622" y="82550"/>
                  </a:lnTo>
                  <a:lnTo>
                    <a:pt x="23622" y="100330"/>
                  </a:lnTo>
                  <a:lnTo>
                    <a:pt x="145262" y="100330"/>
                  </a:lnTo>
                  <a:lnTo>
                    <a:pt x="148386" y="100761"/>
                  </a:lnTo>
                  <a:lnTo>
                    <a:pt x="148386" y="100330"/>
                  </a:lnTo>
                  <a:lnTo>
                    <a:pt x="148386" y="99809"/>
                  </a:lnTo>
                  <a:lnTo>
                    <a:pt x="148386" y="83045"/>
                  </a:lnTo>
                  <a:lnTo>
                    <a:pt x="148386" y="82550"/>
                  </a:lnTo>
                  <a:lnTo>
                    <a:pt x="148386" y="82092"/>
                  </a:lnTo>
                  <a:close/>
                </a:path>
                <a:path w="172084" h="171450">
                  <a:moveTo>
                    <a:pt x="148386" y="55613"/>
                  </a:moveTo>
                  <a:lnTo>
                    <a:pt x="146075" y="55880"/>
                  </a:lnTo>
                  <a:lnTo>
                    <a:pt x="23622" y="55880"/>
                  </a:lnTo>
                  <a:lnTo>
                    <a:pt x="23622" y="73660"/>
                  </a:lnTo>
                  <a:lnTo>
                    <a:pt x="145364" y="73660"/>
                  </a:lnTo>
                  <a:lnTo>
                    <a:pt x="148386" y="74091"/>
                  </a:lnTo>
                  <a:lnTo>
                    <a:pt x="148386" y="73660"/>
                  </a:lnTo>
                  <a:lnTo>
                    <a:pt x="148386" y="73139"/>
                  </a:lnTo>
                  <a:lnTo>
                    <a:pt x="148386" y="56375"/>
                  </a:lnTo>
                  <a:lnTo>
                    <a:pt x="148386" y="55880"/>
                  </a:lnTo>
                  <a:lnTo>
                    <a:pt x="148386" y="55613"/>
                  </a:lnTo>
                  <a:close/>
                </a:path>
                <a:path w="172084" h="171450">
                  <a:moveTo>
                    <a:pt x="150101" y="128587"/>
                  </a:moveTo>
                  <a:lnTo>
                    <a:pt x="129540" y="128587"/>
                  </a:lnTo>
                  <a:lnTo>
                    <a:pt x="129540" y="144767"/>
                  </a:lnTo>
                  <a:lnTo>
                    <a:pt x="150101" y="144767"/>
                  </a:lnTo>
                  <a:lnTo>
                    <a:pt x="150101" y="128587"/>
                  </a:lnTo>
                  <a:close/>
                </a:path>
                <a:path w="172084" h="171450">
                  <a:moveTo>
                    <a:pt x="150101" y="18275"/>
                  </a:moveTo>
                  <a:lnTo>
                    <a:pt x="137909" y="18275"/>
                  </a:lnTo>
                  <a:lnTo>
                    <a:pt x="143624" y="18478"/>
                  </a:lnTo>
                  <a:lnTo>
                    <a:pt x="150101" y="19227"/>
                  </a:lnTo>
                  <a:lnTo>
                    <a:pt x="150101" y="18275"/>
                  </a:lnTo>
                  <a:close/>
                </a:path>
                <a:path w="172084" h="171450">
                  <a:moveTo>
                    <a:pt x="150101" y="177"/>
                  </a:moveTo>
                  <a:lnTo>
                    <a:pt x="144018" y="939"/>
                  </a:lnTo>
                  <a:lnTo>
                    <a:pt x="138722" y="1270"/>
                  </a:lnTo>
                  <a:lnTo>
                    <a:pt x="25666" y="1270"/>
                  </a:lnTo>
                  <a:lnTo>
                    <a:pt x="25666" y="0"/>
                  </a:lnTo>
                  <a:lnTo>
                    <a:pt x="21907" y="0"/>
                  </a:lnTo>
                  <a:lnTo>
                    <a:pt x="21907" y="1270"/>
                  </a:lnTo>
                  <a:lnTo>
                    <a:pt x="21907" y="17780"/>
                  </a:lnTo>
                  <a:lnTo>
                    <a:pt x="21907" y="19050"/>
                  </a:lnTo>
                  <a:lnTo>
                    <a:pt x="30099" y="19050"/>
                  </a:lnTo>
                  <a:lnTo>
                    <a:pt x="30099" y="17780"/>
                  </a:lnTo>
                  <a:lnTo>
                    <a:pt x="150101" y="17780"/>
                  </a:lnTo>
                  <a:lnTo>
                    <a:pt x="150101" y="1320"/>
                  </a:lnTo>
                  <a:lnTo>
                    <a:pt x="150101" y="177"/>
                  </a:lnTo>
                  <a:close/>
                </a:path>
                <a:path w="172084" h="171450">
                  <a:moveTo>
                    <a:pt x="150876" y="110096"/>
                  </a:moveTo>
                  <a:lnTo>
                    <a:pt x="148107" y="110490"/>
                  </a:lnTo>
                  <a:lnTo>
                    <a:pt x="20688" y="110490"/>
                  </a:lnTo>
                  <a:lnTo>
                    <a:pt x="20688" y="114300"/>
                  </a:lnTo>
                  <a:lnTo>
                    <a:pt x="21018" y="114300"/>
                  </a:lnTo>
                  <a:lnTo>
                    <a:pt x="21018" y="115570"/>
                  </a:lnTo>
                  <a:lnTo>
                    <a:pt x="21196" y="115570"/>
                  </a:lnTo>
                  <a:lnTo>
                    <a:pt x="21196" y="118110"/>
                  </a:lnTo>
                  <a:lnTo>
                    <a:pt x="21285" y="128270"/>
                  </a:lnTo>
                  <a:lnTo>
                    <a:pt x="21310" y="144780"/>
                  </a:lnTo>
                  <a:lnTo>
                    <a:pt x="21336" y="158750"/>
                  </a:lnTo>
                  <a:lnTo>
                    <a:pt x="21234" y="162560"/>
                  </a:lnTo>
                  <a:lnTo>
                    <a:pt x="21031" y="162560"/>
                  </a:lnTo>
                  <a:lnTo>
                    <a:pt x="21031" y="165100"/>
                  </a:lnTo>
                  <a:lnTo>
                    <a:pt x="20650" y="165100"/>
                  </a:lnTo>
                  <a:lnTo>
                    <a:pt x="20650" y="171450"/>
                  </a:lnTo>
                  <a:lnTo>
                    <a:pt x="41719" y="171450"/>
                  </a:lnTo>
                  <a:lnTo>
                    <a:pt x="41719" y="165100"/>
                  </a:lnTo>
                  <a:lnTo>
                    <a:pt x="41719" y="162560"/>
                  </a:lnTo>
                  <a:lnTo>
                    <a:pt x="129336" y="162560"/>
                  </a:lnTo>
                  <a:lnTo>
                    <a:pt x="129336" y="166370"/>
                  </a:lnTo>
                  <a:lnTo>
                    <a:pt x="129336" y="171450"/>
                  </a:lnTo>
                  <a:lnTo>
                    <a:pt x="150723" y="171450"/>
                  </a:lnTo>
                  <a:lnTo>
                    <a:pt x="150723" y="166370"/>
                  </a:lnTo>
                  <a:lnTo>
                    <a:pt x="150228" y="166370"/>
                  </a:lnTo>
                  <a:lnTo>
                    <a:pt x="150228" y="162560"/>
                  </a:lnTo>
                  <a:lnTo>
                    <a:pt x="150152" y="158750"/>
                  </a:lnTo>
                  <a:lnTo>
                    <a:pt x="150126" y="144780"/>
                  </a:lnTo>
                  <a:lnTo>
                    <a:pt x="41719" y="144780"/>
                  </a:lnTo>
                  <a:lnTo>
                    <a:pt x="41719" y="128270"/>
                  </a:lnTo>
                  <a:lnTo>
                    <a:pt x="150101" y="128270"/>
                  </a:lnTo>
                  <a:lnTo>
                    <a:pt x="150101" y="118110"/>
                  </a:lnTo>
                  <a:lnTo>
                    <a:pt x="150177" y="115570"/>
                  </a:lnTo>
                  <a:lnTo>
                    <a:pt x="150279" y="114300"/>
                  </a:lnTo>
                  <a:lnTo>
                    <a:pt x="150571" y="114300"/>
                  </a:lnTo>
                  <a:lnTo>
                    <a:pt x="150571" y="110858"/>
                  </a:lnTo>
                  <a:lnTo>
                    <a:pt x="150774" y="110858"/>
                  </a:lnTo>
                  <a:lnTo>
                    <a:pt x="150876" y="110096"/>
                  </a:lnTo>
                  <a:close/>
                </a:path>
                <a:path w="172084" h="171450">
                  <a:moveTo>
                    <a:pt x="171640" y="27228"/>
                  </a:moveTo>
                  <a:lnTo>
                    <a:pt x="166293" y="27940"/>
                  </a:lnTo>
                  <a:lnTo>
                    <a:pt x="558" y="27940"/>
                  </a:lnTo>
                  <a:lnTo>
                    <a:pt x="558" y="26670"/>
                  </a:lnTo>
                  <a:lnTo>
                    <a:pt x="0" y="26670"/>
                  </a:lnTo>
                  <a:lnTo>
                    <a:pt x="0" y="27940"/>
                  </a:lnTo>
                  <a:lnTo>
                    <a:pt x="0" y="46990"/>
                  </a:lnTo>
                  <a:lnTo>
                    <a:pt x="166738" y="46990"/>
                  </a:lnTo>
                  <a:lnTo>
                    <a:pt x="171640" y="47421"/>
                  </a:lnTo>
                  <a:lnTo>
                    <a:pt x="171640" y="46990"/>
                  </a:lnTo>
                  <a:lnTo>
                    <a:pt x="171640" y="46469"/>
                  </a:lnTo>
                  <a:lnTo>
                    <a:pt x="171640" y="28371"/>
                  </a:lnTo>
                  <a:lnTo>
                    <a:pt x="171640" y="27940"/>
                  </a:lnTo>
                  <a:lnTo>
                    <a:pt x="171640" y="27228"/>
                  </a:lnTo>
                  <a:close/>
                </a:path>
              </a:pathLst>
            </a:custGeom>
            <a:solidFill>
              <a:srgbClr val="FFFFFF"/>
            </a:solidFill>
          </p:spPr>
          <p:txBody>
            <a:bodyPr wrap="square" lIns="0" tIns="0" rIns="0" bIns="0" rtlCol="0"/>
            <a:lstStyle/>
            <a:p>
              <a:endParaRPr/>
            </a:p>
          </p:txBody>
        </p:sp>
        <p:pic>
          <p:nvPicPr>
            <p:cNvPr id="12" name="object 12"/>
            <p:cNvPicPr/>
            <p:nvPr/>
          </p:nvPicPr>
          <p:blipFill>
            <a:blip r:embed="rId4" cstate="print"/>
            <a:stretch>
              <a:fillRect/>
            </a:stretch>
          </p:blipFill>
          <p:spPr>
            <a:xfrm>
              <a:off x="1439064" y="1596135"/>
              <a:ext cx="343675" cy="173164"/>
            </a:xfrm>
            <a:prstGeom prst="rect">
              <a:avLst/>
            </a:prstGeom>
          </p:spPr>
        </p:pic>
        <p:pic>
          <p:nvPicPr>
            <p:cNvPr id="13" name="object 13"/>
            <p:cNvPicPr/>
            <p:nvPr/>
          </p:nvPicPr>
          <p:blipFill>
            <a:blip r:embed="rId5" cstate="print"/>
            <a:stretch>
              <a:fillRect/>
            </a:stretch>
          </p:blipFill>
          <p:spPr>
            <a:xfrm>
              <a:off x="1802856" y="1603386"/>
              <a:ext cx="152400" cy="159245"/>
            </a:xfrm>
            <a:prstGeom prst="rect">
              <a:avLst/>
            </a:prstGeom>
          </p:spPr>
        </p:pic>
        <p:sp>
          <p:nvSpPr>
            <p:cNvPr id="14" name="object 14"/>
            <p:cNvSpPr/>
            <p:nvPr/>
          </p:nvSpPr>
          <p:spPr>
            <a:xfrm>
              <a:off x="2011565" y="1606245"/>
              <a:ext cx="31750" cy="151765"/>
            </a:xfrm>
            <a:custGeom>
              <a:avLst/>
              <a:gdLst/>
              <a:ahLst/>
              <a:cxnLst/>
              <a:rect l="l" t="t" r="r" b="b"/>
              <a:pathLst>
                <a:path w="31750" h="151764">
                  <a:moveTo>
                    <a:pt x="29527" y="125336"/>
                  </a:moveTo>
                  <a:lnTo>
                    <a:pt x="1905" y="125336"/>
                  </a:lnTo>
                  <a:lnTo>
                    <a:pt x="1905" y="151434"/>
                  </a:lnTo>
                  <a:lnTo>
                    <a:pt x="29527" y="151434"/>
                  </a:lnTo>
                  <a:lnTo>
                    <a:pt x="29527" y="125336"/>
                  </a:lnTo>
                  <a:close/>
                </a:path>
                <a:path w="31750" h="151764">
                  <a:moveTo>
                    <a:pt x="31242" y="0"/>
                  </a:moveTo>
                  <a:lnTo>
                    <a:pt x="0" y="0"/>
                  </a:lnTo>
                  <a:lnTo>
                    <a:pt x="762" y="5321"/>
                  </a:lnTo>
                  <a:lnTo>
                    <a:pt x="1342" y="15036"/>
                  </a:lnTo>
                  <a:lnTo>
                    <a:pt x="1714" y="23228"/>
                  </a:lnTo>
                  <a:lnTo>
                    <a:pt x="4381" y="87998"/>
                  </a:lnTo>
                  <a:lnTo>
                    <a:pt x="4933" y="99047"/>
                  </a:lnTo>
                  <a:lnTo>
                    <a:pt x="4953" y="103809"/>
                  </a:lnTo>
                  <a:lnTo>
                    <a:pt x="4753" y="105905"/>
                  </a:lnTo>
                  <a:lnTo>
                    <a:pt x="4572" y="109715"/>
                  </a:lnTo>
                  <a:lnTo>
                    <a:pt x="26860" y="109715"/>
                  </a:lnTo>
                  <a:lnTo>
                    <a:pt x="26479" y="105905"/>
                  </a:lnTo>
                  <a:lnTo>
                    <a:pt x="26479" y="99047"/>
                  </a:lnTo>
                  <a:lnTo>
                    <a:pt x="26860" y="87998"/>
                  </a:lnTo>
                  <a:lnTo>
                    <a:pt x="29527" y="23228"/>
                  </a:lnTo>
                  <a:lnTo>
                    <a:pt x="29923" y="14846"/>
                  </a:lnTo>
                  <a:lnTo>
                    <a:pt x="30670" y="5130"/>
                  </a:lnTo>
                  <a:lnTo>
                    <a:pt x="31242" y="0"/>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1030927" y="2024997"/>
            <a:ext cx="1243965" cy="492759"/>
            <a:chOff x="1030927" y="2024997"/>
            <a:chExt cx="1243965" cy="492759"/>
          </a:xfrm>
        </p:grpSpPr>
        <p:sp>
          <p:nvSpPr>
            <p:cNvPr id="16" name="object 16"/>
            <p:cNvSpPr/>
            <p:nvPr/>
          </p:nvSpPr>
          <p:spPr>
            <a:xfrm>
              <a:off x="1030927" y="2024997"/>
              <a:ext cx="1243965" cy="492759"/>
            </a:xfrm>
            <a:custGeom>
              <a:avLst/>
              <a:gdLst/>
              <a:ahLst/>
              <a:cxnLst/>
              <a:rect l="l" t="t" r="r" b="b"/>
              <a:pathLst>
                <a:path w="1243964" h="492760">
                  <a:moveTo>
                    <a:pt x="621957" y="0"/>
                  </a:moveTo>
                  <a:lnTo>
                    <a:pt x="554188" y="1444"/>
                  </a:lnTo>
                  <a:lnTo>
                    <a:pt x="488532" y="5678"/>
                  </a:lnTo>
                  <a:lnTo>
                    <a:pt x="425370" y="12551"/>
                  </a:lnTo>
                  <a:lnTo>
                    <a:pt x="365081" y="21912"/>
                  </a:lnTo>
                  <a:lnTo>
                    <a:pt x="308043" y="33612"/>
                  </a:lnTo>
                  <a:lnTo>
                    <a:pt x="254637" y="47501"/>
                  </a:lnTo>
                  <a:lnTo>
                    <a:pt x="205242" y="63428"/>
                  </a:lnTo>
                  <a:lnTo>
                    <a:pt x="160237" y="81243"/>
                  </a:lnTo>
                  <a:lnTo>
                    <a:pt x="120001" y="100796"/>
                  </a:lnTo>
                  <a:lnTo>
                    <a:pt x="84915" y="121936"/>
                  </a:lnTo>
                  <a:lnTo>
                    <a:pt x="31707" y="168381"/>
                  </a:lnTo>
                  <a:lnTo>
                    <a:pt x="3649" y="219374"/>
                  </a:lnTo>
                  <a:lnTo>
                    <a:pt x="0" y="246202"/>
                  </a:lnTo>
                  <a:lnTo>
                    <a:pt x="3649" y="273029"/>
                  </a:lnTo>
                  <a:lnTo>
                    <a:pt x="31707" y="324023"/>
                  </a:lnTo>
                  <a:lnTo>
                    <a:pt x="84915" y="370467"/>
                  </a:lnTo>
                  <a:lnTo>
                    <a:pt x="120001" y="391608"/>
                  </a:lnTo>
                  <a:lnTo>
                    <a:pt x="160237" y="411161"/>
                  </a:lnTo>
                  <a:lnTo>
                    <a:pt x="205242" y="428976"/>
                  </a:lnTo>
                  <a:lnTo>
                    <a:pt x="254637" y="444903"/>
                  </a:lnTo>
                  <a:lnTo>
                    <a:pt x="308043" y="458791"/>
                  </a:lnTo>
                  <a:lnTo>
                    <a:pt x="365081" y="470491"/>
                  </a:lnTo>
                  <a:lnTo>
                    <a:pt x="425370" y="479853"/>
                  </a:lnTo>
                  <a:lnTo>
                    <a:pt x="488532" y="486726"/>
                  </a:lnTo>
                  <a:lnTo>
                    <a:pt x="554188" y="490959"/>
                  </a:lnTo>
                  <a:lnTo>
                    <a:pt x="621957" y="492404"/>
                  </a:lnTo>
                  <a:lnTo>
                    <a:pt x="689728" y="490959"/>
                  </a:lnTo>
                  <a:lnTo>
                    <a:pt x="755385" y="486726"/>
                  </a:lnTo>
                  <a:lnTo>
                    <a:pt x="818549" y="479853"/>
                  </a:lnTo>
                  <a:lnTo>
                    <a:pt x="878840" y="470491"/>
                  </a:lnTo>
                  <a:lnTo>
                    <a:pt x="935879" y="458791"/>
                  </a:lnTo>
                  <a:lnTo>
                    <a:pt x="989286" y="444903"/>
                  </a:lnTo>
                  <a:lnTo>
                    <a:pt x="1038682" y="428976"/>
                  </a:lnTo>
                  <a:lnTo>
                    <a:pt x="1083688" y="411161"/>
                  </a:lnTo>
                  <a:lnTo>
                    <a:pt x="1123924" y="391608"/>
                  </a:lnTo>
                  <a:lnTo>
                    <a:pt x="1159010" y="370467"/>
                  </a:lnTo>
                  <a:lnTo>
                    <a:pt x="1212218" y="324023"/>
                  </a:lnTo>
                  <a:lnTo>
                    <a:pt x="1240277" y="273029"/>
                  </a:lnTo>
                  <a:lnTo>
                    <a:pt x="1243926" y="246202"/>
                  </a:lnTo>
                  <a:lnTo>
                    <a:pt x="1240277" y="219374"/>
                  </a:lnTo>
                  <a:lnTo>
                    <a:pt x="1212218" y="168381"/>
                  </a:lnTo>
                  <a:lnTo>
                    <a:pt x="1159010" y="121936"/>
                  </a:lnTo>
                  <a:lnTo>
                    <a:pt x="1123924" y="100796"/>
                  </a:lnTo>
                  <a:lnTo>
                    <a:pt x="1083688" y="81243"/>
                  </a:lnTo>
                  <a:lnTo>
                    <a:pt x="1038682" y="63428"/>
                  </a:lnTo>
                  <a:lnTo>
                    <a:pt x="989286" y="47501"/>
                  </a:lnTo>
                  <a:lnTo>
                    <a:pt x="935879" y="33612"/>
                  </a:lnTo>
                  <a:lnTo>
                    <a:pt x="878840" y="21912"/>
                  </a:lnTo>
                  <a:lnTo>
                    <a:pt x="818549" y="12551"/>
                  </a:lnTo>
                  <a:lnTo>
                    <a:pt x="755385" y="5678"/>
                  </a:lnTo>
                  <a:lnTo>
                    <a:pt x="689728" y="1444"/>
                  </a:lnTo>
                  <a:lnTo>
                    <a:pt x="621957" y="0"/>
                  </a:lnTo>
                  <a:close/>
                </a:path>
              </a:pathLst>
            </a:custGeom>
            <a:solidFill>
              <a:srgbClr val="F7941D"/>
            </a:solidFill>
          </p:spPr>
          <p:txBody>
            <a:bodyPr wrap="square" lIns="0" tIns="0" rIns="0" bIns="0" rtlCol="0"/>
            <a:lstStyle/>
            <a:p>
              <a:endParaRPr/>
            </a:p>
          </p:txBody>
        </p:sp>
        <p:pic>
          <p:nvPicPr>
            <p:cNvPr id="17" name="object 17"/>
            <p:cNvPicPr/>
            <p:nvPr/>
          </p:nvPicPr>
          <p:blipFill>
            <a:blip r:embed="rId6" cstate="print"/>
            <a:stretch>
              <a:fillRect/>
            </a:stretch>
          </p:blipFill>
          <p:spPr>
            <a:xfrm>
              <a:off x="1240453" y="2180522"/>
              <a:ext cx="179247" cy="174485"/>
            </a:xfrm>
            <a:prstGeom prst="rect">
              <a:avLst/>
            </a:prstGeom>
          </p:spPr>
        </p:pic>
        <p:pic>
          <p:nvPicPr>
            <p:cNvPr id="18" name="object 18"/>
            <p:cNvPicPr/>
            <p:nvPr/>
          </p:nvPicPr>
          <p:blipFill>
            <a:blip r:embed="rId7" cstate="print"/>
            <a:stretch>
              <a:fillRect/>
            </a:stretch>
          </p:blipFill>
          <p:spPr>
            <a:xfrm>
              <a:off x="1447598" y="2183183"/>
              <a:ext cx="117036" cy="167627"/>
            </a:xfrm>
            <a:prstGeom prst="rect">
              <a:avLst/>
            </a:prstGeom>
          </p:spPr>
        </p:pic>
        <p:pic>
          <p:nvPicPr>
            <p:cNvPr id="19" name="object 19"/>
            <p:cNvPicPr/>
            <p:nvPr/>
          </p:nvPicPr>
          <p:blipFill>
            <a:blip r:embed="rId8" cstate="print"/>
            <a:stretch>
              <a:fillRect/>
            </a:stretch>
          </p:blipFill>
          <p:spPr>
            <a:xfrm>
              <a:off x="1592552" y="2182035"/>
              <a:ext cx="175628" cy="173164"/>
            </a:xfrm>
            <a:prstGeom prst="rect">
              <a:avLst/>
            </a:prstGeom>
          </p:spPr>
        </p:pic>
        <p:pic>
          <p:nvPicPr>
            <p:cNvPr id="20" name="object 20"/>
            <p:cNvPicPr/>
            <p:nvPr/>
          </p:nvPicPr>
          <p:blipFill>
            <a:blip r:embed="rId9" cstate="print"/>
            <a:stretch>
              <a:fillRect/>
            </a:stretch>
          </p:blipFill>
          <p:spPr>
            <a:xfrm>
              <a:off x="1788308" y="2189284"/>
              <a:ext cx="152400" cy="159245"/>
            </a:xfrm>
            <a:prstGeom prst="rect">
              <a:avLst/>
            </a:prstGeom>
          </p:spPr>
        </p:pic>
        <p:sp>
          <p:nvSpPr>
            <p:cNvPr id="21" name="object 21"/>
            <p:cNvSpPr/>
            <p:nvPr/>
          </p:nvSpPr>
          <p:spPr>
            <a:xfrm>
              <a:off x="1997011" y="2192134"/>
              <a:ext cx="31750" cy="151765"/>
            </a:xfrm>
            <a:custGeom>
              <a:avLst/>
              <a:gdLst/>
              <a:ahLst/>
              <a:cxnLst/>
              <a:rect l="l" t="t" r="r" b="b"/>
              <a:pathLst>
                <a:path w="31750" h="151764">
                  <a:moveTo>
                    <a:pt x="29540" y="125336"/>
                  </a:moveTo>
                  <a:lnTo>
                    <a:pt x="1917" y="125336"/>
                  </a:lnTo>
                  <a:lnTo>
                    <a:pt x="1917" y="151434"/>
                  </a:lnTo>
                  <a:lnTo>
                    <a:pt x="29540" y="151434"/>
                  </a:lnTo>
                  <a:lnTo>
                    <a:pt x="29540" y="125336"/>
                  </a:lnTo>
                  <a:close/>
                </a:path>
                <a:path w="31750" h="151764">
                  <a:moveTo>
                    <a:pt x="31242" y="0"/>
                  </a:moveTo>
                  <a:lnTo>
                    <a:pt x="0" y="0"/>
                  </a:lnTo>
                  <a:lnTo>
                    <a:pt x="774" y="5333"/>
                  </a:lnTo>
                  <a:lnTo>
                    <a:pt x="1354" y="15049"/>
                  </a:lnTo>
                  <a:lnTo>
                    <a:pt x="1714" y="23240"/>
                  </a:lnTo>
                  <a:lnTo>
                    <a:pt x="4381" y="88010"/>
                  </a:lnTo>
                  <a:lnTo>
                    <a:pt x="4946" y="99059"/>
                  </a:lnTo>
                  <a:lnTo>
                    <a:pt x="4965" y="103822"/>
                  </a:lnTo>
                  <a:lnTo>
                    <a:pt x="4754" y="105917"/>
                  </a:lnTo>
                  <a:lnTo>
                    <a:pt x="4584" y="109727"/>
                  </a:lnTo>
                  <a:lnTo>
                    <a:pt x="26873" y="109727"/>
                  </a:lnTo>
                  <a:lnTo>
                    <a:pt x="26479" y="105917"/>
                  </a:lnTo>
                  <a:lnTo>
                    <a:pt x="26479" y="99059"/>
                  </a:lnTo>
                  <a:lnTo>
                    <a:pt x="26873" y="88010"/>
                  </a:lnTo>
                  <a:lnTo>
                    <a:pt x="29540" y="23240"/>
                  </a:lnTo>
                  <a:lnTo>
                    <a:pt x="29935" y="14858"/>
                  </a:lnTo>
                  <a:lnTo>
                    <a:pt x="30670" y="5143"/>
                  </a:lnTo>
                  <a:lnTo>
                    <a:pt x="31242" y="0"/>
                  </a:lnTo>
                  <a:close/>
                </a:path>
              </a:pathLst>
            </a:custGeom>
            <a:solidFill>
              <a:srgbClr val="FFFFFF"/>
            </a:solidFill>
          </p:spPr>
          <p:txBody>
            <a:bodyPr wrap="square" lIns="0" tIns="0" rIns="0" bIns="0" rtlCol="0"/>
            <a:lstStyle/>
            <a:p>
              <a:endParaRPr/>
            </a:p>
          </p:txBody>
        </p:sp>
      </p:grpSp>
      <p:grpSp>
        <p:nvGrpSpPr>
          <p:cNvPr id="22" name="object 22"/>
          <p:cNvGrpSpPr/>
          <p:nvPr/>
        </p:nvGrpSpPr>
        <p:grpSpPr>
          <a:xfrm>
            <a:off x="1030927" y="2610897"/>
            <a:ext cx="1243965" cy="492759"/>
            <a:chOff x="1030927" y="2610897"/>
            <a:chExt cx="1243965" cy="492759"/>
          </a:xfrm>
        </p:grpSpPr>
        <p:sp>
          <p:nvSpPr>
            <p:cNvPr id="23" name="object 23"/>
            <p:cNvSpPr/>
            <p:nvPr/>
          </p:nvSpPr>
          <p:spPr>
            <a:xfrm>
              <a:off x="1030927" y="2610897"/>
              <a:ext cx="1243965" cy="492759"/>
            </a:xfrm>
            <a:custGeom>
              <a:avLst/>
              <a:gdLst/>
              <a:ahLst/>
              <a:cxnLst/>
              <a:rect l="l" t="t" r="r" b="b"/>
              <a:pathLst>
                <a:path w="1243964" h="492760">
                  <a:moveTo>
                    <a:pt x="621957" y="0"/>
                  </a:moveTo>
                  <a:lnTo>
                    <a:pt x="554188" y="1444"/>
                  </a:lnTo>
                  <a:lnTo>
                    <a:pt x="488532" y="5678"/>
                  </a:lnTo>
                  <a:lnTo>
                    <a:pt x="425370" y="12551"/>
                  </a:lnTo>
                  <a:lnTo>
                    <a:pt x="365081" y="21912"/>
                  </a:lnTo>
                  <a:lnTo>
                    <a:pt x="308043" y="33612"/>
                  </a:lnTo>
                  <a:lnTo>
                    <a:pt x="254637" y="47501"/>
                  </a:lnTo>
                  <a:lnTo>
                    <a:pt x="205242" y="63428"/>
                  </a:lnTo>
                  <a:lnTo>
                    <a:pt x="160237" y="81243"/>
                  </a:lnTo>
                  <a:lnTo>
                    <a:pt x="120001" y="100796"/>
                  </a:lnTo>
                  <a:lnTo>
                    <a:pt x="84915" y="121936"/>
                  </a:lnTo>
                  <a:lnTo>
                    <a:pt x="31707" y="168381"/>
                  </a:lnTo>
                  <a:lnTo>
                    <a:pt x="3649" y="219374"/>
                  </a:lnTo>
                  <a:lnTo>
                    <a:pt x="0" y="246202"/>
                  </a:lnTo>
                  <a:lnTo>
                    <a:pt x="3649" y="273029"/>
                  </a:lnTo>
                  <a:lnTo>
                    <a:pt x="31707" y="324023"/>
                  </a:lnTo>
                  <a:lnTo>
                    <a:pt x="84915" y="370467"/>
                  </a:lnTo>
                  <a:lnTo>
                    <a:pt x="120001" y="391608"/>
                  </a:lnTo>
                  <a:lnTo>
                    <a:pt x="160237" y="411161"/>
                  </a:lnTo>
                  <a:lnTo>
                    <a:pt x="205242" y="428976"/>
                  </a:lnTo>
                  <a:lnTo>
                    <a:pt x="254637" y="444903"/>
                  </a:lnTo>
                  <a:lnTo>
                    <a:pt x="308043" y="458791"/>
                  </a:lnTo>
                  <a:lnTo>
                    <a:pt x="365081" y="470491"/>
                  </a:lnTo>
                  <a:lnTo>
                    <a:pt x="425370" y="479853"/>
                  </a:lnTo>
                  <a:lnTo>
                    <a:pt x="488532" y="486726"/>
                  </a:lnTo>
                  <a:lnTo>
                    <a:pt x="554188" y="490959"/>
                  </a:lnTo>
                  <a:lnTo>
                    <a:pt x="621957" y="492404"/>
                  </a:lnTo>
                  <a:lnTo>
                    <a:pt x="689728" y="490959"/>
                  </a:lnTo>
                  <a:lnTo>
                    <a:pt x="755385" y="486726"/>
                  </a:lnTo>
                  <a:lnTo>
                    <a:pt x="818549" y="479853"/>
                  </a:lnTo>
                  <a:lnTo>
                    <a:pt x="878840" y="470491"/>
                  </a:lnTo>
                  <a:lnTo>
                    <a:pt x="935879" y="458791"/>
                  </a:lnTo>
                  <a:lnTo>
                    <a:pt x="989286" y="444903"/>
                  </a:lnTo>
                  <a:lnTo>
                    <a:pt x="1038682" y="428976"/>
                  </a:lnTo>
                  <a:lnTo>
                    <a:pt x="1083688" y="411161"/>
                  </a:lnTo>
                  <a:lnTo>
                    <a:pt x="1123924" y="391608"/>
                  </a:lnTo>
                  <a:lnTo>
                    <a:pt x="1159010" y="370467"/>
                  </a:lnTo>
                  <a:lnTo>
                    <a:pt x="1212218" y="324023"/>
                  </a:lnTo>
                  <a:lnTo>
                    <a:pt x="1240277" y="273029"/>
                  </a:lnTo>
                  <a:lnTo>
                    <a:pt x="1243926" y="246202"/>
                  </a:lnTo>
                  <a:lnTo>
                    <a:pt x="1240277" y="219374"/>
                  </a:lnTo>
                  <a:lnTo>
                    <a:pt x="1212218" y="168381"/>
                  </a:lnTo>
                  <a:lnTo>
                    <a:pt x="1159010" y="121936"/>
                  </a:lnTo>
                  <a:lnTo>
                    <a:pt x="1123924" y="100796"/>
                  </a:lnTo>
                  <a:lnTo>
                    <a:pt x="1083688" y="81243"/>
                  </a:lnTo>
                  <a:lnTo>
                    <a:pt x="1038682" y="63428"/>
                  </a:lnTo>
                  <a:lnTo>
                    <a:pt x="989286" y="47501"/>
                  </a:lnTo>
                  <a:lnTo>
                    <a:pt x="935879" y="33612"/>
                  </a:lnTo>
                  <a:lnTo>
                    <a:pt x="878840" y="21912"/>
                  </a:lnTo>
                  <a:lnTo>
                    <a:pt x="818549" y="12551"/>
                  </a:lnTo>
                  <a:lnTo>
                    <a:pt x="755385" y="5678"/>
                  </a:lnTo>
                  <a:lnTo>
                    <a:pt x="689728" y="1444"/>
                  </a:lnTo>
                  <a:lnTo>
                    <a:pt x="621957" y="0"/>
                  </a:lnTo>
                  <a:close/>
                </a:path>
              </a:pathLst>
            </a:custGeom>
            <a:solidFill>
              <a:srgbClr val="F7941D"/>
            </a:solidFill>
          </p:spPr>
          <p:txBody>
            <a:bodyPr wrap="square" lIns="0" tIns="0" rIns="0" bIns="0" rtlCol="0"/>
            <a:lstStyle/>
            <a:p>
              <a:endParaRPr/>
            </a:p>
          </p:txBody>
        </p:sp>
        <p:pic>
          <p:nvPicPr>
            <p:cNvPr id="24" name="object 24"/>
            <p:cNvPicPr/>
            <p:nvPr/>
          </p:nvPicPr>
          <p:blipFill>
            <a:blip r:embed="rId10" cstate="print"/>
            <a:stretch>
              <a:fillRect/>
            </a:stretch>
          </p:blipFill>
          <p:spPr>
            <a:xfrm>
              <a:off x="1244257" y="2769847"/>
              <a:ext cx="169088" cy="169532"/>
            </a:xfrm>
            <a:prstGeom prst="rect">
              <a:avLst/>
            </a:prstGeom>
          </p:spPr>
        </p:pic>
        <p:pic>
          <p:nvPicPr>
            <p:cNvPr id="25" name="object 25"/>
            <p:cNvPicPr/>
            <p:nvPr/>
          </p:nvPicPr>
          <p:blipFill>
            <a:blip r:embed="rId11" cstate="print"/>
            <a:stretch>
              <a:fillRect/>
            </a:stretch>
          </p:blipFill>
          <p:spPr>
            <a:xfrm>
              <a:off x="1446669" y="2769089"/>
              <a:ext cx="117036" cy="167627"/>
            </a:xfrm>
            <a:prstGeom prst="rect">
              <a:avLst/>
            </a:prstGeom>
          </p:spPr>
        </p:pic>
        <p:pic>
          <p:nvPicPr>
            <p:cNvPr id="26" name="object 26"/>
            <p:cNvPicPr/>
            <p:nvPr/>
          </p:nvPicPr>
          <p:blipFill>
            <a:blip r:embed="rId8" cstate="print"/>
            <a:stretch>
              <a:fillRect/>
            </a:stretch>
          </p:blipFill>
          <p:spPr>
            <a:xfrm>
              <a:off x="1591621" y="2767940"/>
              <a:ext cx="175628" cy="173164"/>
            </a:xfrm>
            <a:prstGeom prst="rect">
              <a:avLst/>
            </a:prstGeom>
          </p:spPr>
        </p:pic>
        <p:pic>
          <p:nvPicPr>
            <p:cNvPr id="27" name="object 27"/>
            <p:cNvPicPr/>
            <p:nvPr/>
          </p:nvPicPr>
          <p:blipFill>
            <a:blip r:embed="rId9" cstate="print"/>
            <a:stretch>
              <a:fillRect/>
            </a:stretch>
          </p:blipFill>
          <p:spPr>
            <a:xfrm>
              <a:off x="1787366" y="2775190"/>
              <a:ext cx="152400" cy="159245"/>
            </a:xfrm>
            <a:prstGeom prst="rect">
              <a:avLst/>
            </a:prstGeom>
          </p:spPr>
        </p:pic>
        <p:sp>
          <p:nvSpPr>
            <p:cNvPr id="28" name="object 28"/>
            <p:cNvSpPr/>
            <p:nvPr/>
          </p:nvSpPr>
          <p:spPr>
            <a:xfrm>
              <a:off x="1996084" y="2778048"/>
              <a:ext cx="31750" cy="151765"/>
            </a:xfrm>
            <a:custGeom>
              <a:avLst/>
              <a:gdLst/>
              <a:ahLst/>
              <a:cxnLst/>
              <a:rect l="l" t="t" r="r" b="b"/>
              <a:pathLst>
                <a:path w="31750" h="151764">
                  <a:moveTo>
                    <a:pt x="29540" y="125336"/>
                  </a:moveTo>
                  <a:lnTo>
                    <a:pt x="1917" y="125336"/>
                  </a:lnTo>
                  <a:lnTo>
                    <a:pt x="1917" y="151434"/>
                  </a:lnTo>
                  <a:lnTo>
                    <a:pt x="29540" y="151434"/>
                  </a:lnTo>
                  <a:lnTo>
                    <a:pt x="29540" y="125336"/>
                  </a:lnTo>
                  <a:close/>
                </a:path>
                <a:path w="31750" h="151764">
                  <a:moveTo>
                    <a:pt x="31242" y="0"/>
                  </a:moveTo>
                  <a:lnTo>
                    <a:pt x="0" y="0"/>
                  </a:lnTo>
                  <a:lnTo>
                    <a:pt x="774" y="5333"/>
                  </a:lnTo>
                  <a:lnTo>
                    <a:pt x="1354" y="15036"/>
                  </a:lnTo>
                  <a:lnTo>
                    <a:pt x="1714" y="23228"/>
                  </a:lnTo>
                  <a:lnTo>
                    <a:pt x="4381" y="87998"/>
                  </a:lnTo>
                  <a:lnTo>
                    <a:pt x="4946" y="99047"/>
                  </a:lnTo>
                  <a:lnTo>
                    <a:pt x="4965" y="103809"/>
                  </a:lnTo>
                  <a:lnTo>
                    <a:pt x="4753" y="105905"/>
                  </a:lnTo>
                  <a:lnTo>
                    <a:pt x="4572" y="109715"/>
                  </a:lnTo>
                  <a:lnTo>
                    <a:pt x="26860" y="109715"/>
                  </a:lnTo>
                  <a:lnTo>
                    <a:pt x="26479" y="105905"/>
                  </a:lnTo>
                  <a:lnTo>
                    <a:pt x="26479" y="99047"/>
                  </a:lnTo>
                  <a:lnTo>
                    <a:pt x="26860" y="87998"/>
                  </a:lnTo>
                  <a:lnTo>
                    <a:pt x="29527" y="23228"/>
                  </a:lnTo>
                  <a:lnTo>
                    <a:pt x="29934" y="14858"/>
                  </a:lnTo>
                  <a:lnTo>
                    <a:pt x="30670" y="5130"/>
                  </a:lnTo>
                  <a:lnTo>
                    <a:pt x="31242" y="0"/>
                  </a:lnTo>
                  <a:close/>
                </a:path>
              </a:pathLst>
            </a:custGeom>
            <a:solidFill>
              <a:srgbClr val="FFFFFF"/>
            </a:solidFill>
          </p:spPr>
          <p:txBody>
            <a:bodyPr wrap="square" lIns="0" tIns="0" rIns="0" bIns="0" rtlCol="0"/>
            <a:lstStyle/>
            <a:p>
              <a:endParaRPr/>
            </a:p>
          </p:txBody>
        </p:sp>
      </p:grpSp>
      <p:grpSp>
        <p:nvGrpSpPr>
          <p:cNvPr id="29" name="object 29"/>
          <p:cNvGrpSpPr/>
          <p:nvPr/>
        </p:nvGrpSpPr>
        <p:grpSpPr>
          <a:xfrm>
            <a:off x="5407964" y="5104083"/>
            <a:ext cx="4571365" cy="1357630"/>
            <a:chOff x="5407964" y="5104083"/>
            <a:chExt cx="4571365" cy="1357630"/>
          </a:xfrm>
        </p:grpSpPr>
        <p:pic>
          <p:nvPicPr>
            <p:cNvPr id="30" name="object 30"/>
            <p:cNvPicPr/>
            <p:nvPr/>
          </p:nvPicPr>
          <p:blipFill>
            <a:blip r:embed="rId12" cstate="print"/>
            <a:stretch>
              <a:fillRect/>
            </a:stretch>
          </p:blipFill>
          <p:spPr>
            <a:xfrm>
              <a:off x="7881977" y="5104083"/>
              <a:ext cx="2097162" cy="1357518"/>
            </a:xfrm>
            <a:prstGeom prst="rect">
              <a:avLst/>
            </a:prstGeom>
          </p:spPr>
        </p:pic>
        <p:pic>
          <p:nvPicPr>
            <p:cNvPr id="31" name="object 31"/>
            <p:cNvPicPr/>
            <p:nvPr/>
          </p:nvPicPr>
          <p:blipFill>
            <a:blip r:embed="rId13" cstate="print"/>
            <a:stretch>
              <a:fillRect/>
            </a:stretch>
          </p:blipFill>
          <p:spPr>
            <a:xfrm>
              <a:off x="5407964" y="5106885"/>
              <a:ext cx="2440432" cy="1354721"/>
            </a:xfrm>
            <a:prstGeom prst="rect">
              <a:avLst/>
            </a:prstGeom>
          </p:spPr>
        </p:pic>
      </p:grpSp>
      <p:sp>
        <p:nvSpPr>
          <p:cNvPr id="32" name="object 32"/>
          <p:cNvSpPr txBox="1"/>
          <p:nvPr/>
        </p:nvSpPr>
        <p:spPr>
          <a:xfrm>
            <a:off x="5263455" y="7025250"/>
            <a:ext cx="165100" cy="226695"/>
          </a:xfrm>
          <a:prstGeom prst="rect">
            <a:avLst/>
          </a:prstGeom>
        </p:spPr>
        <p:txBody>
          <a:bodyPr vert="horz" wrap="square" lIns="0" tIns="34925" rIns="0" bIns="0" rtlCol="0">
            <a:spAutoFit/>
          </a:bodyPr>
          <a:lstStyle/>
          <a:p>
            <a:pPr marL="12700">
              <a:lnSpc>
                <a:spcPct val="100000"/>
              </a:lnSpc>
              <a:spcBef>
                <a:spcPts val="275"/>
              </a:spcBef>
            </a:pPr>
            <a:r>
              <a:rPr sz="1100" spc="-25" dirty="0">
                <a:solidFill>
                  <a:srgbClr val="231F20"/>
                </a:solidFill>
                <a:latin typeface="A-OTF Ryumin Pr5 R-KL"/>
                <a:cs typeface="A-OTF Ryumin Pr5 R-KL"/>
              </a:rPr>
              <a:t>00</a:t>
            </a:r>
            <a:endParaRPr sz="1100">
              <a:latin typeface="A-OTF Ryumin Pr5 R-KL"/>
              <a:cs typeface="A-OTF Ryumin Pr5 R-K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33019" rIns="0" bIns="0" rtlCol="0">
            <a:spAutoFit/>
          </a:bodyPr>
          <a:lstStyle/>
          <a:p>
            <a:pPr marL="12700">
              <a:lnSpc>
                <a:spcPct val="100000"/>
              </a:lnSpc>
              <a:spcBef>
                <a:spcPts val="259"/>
              </a:spcBef>
            </a:pPr>
            <a:r>
              <a:rPr spc="-50" dirty="0"/>
              <a:t>経営者は日々のタスクに追われます。</a:t>
            </a:r>
          </a:p>
          <a:p>
            <a:pPr marL="12700" marR="19685">
              <a:lnSpc>
                <a:spcPct val="111100"/>
              </a:lnSpc>
            </a:pPr>
            <a:r>
              <a:rPr b="1" u="sng" spc="-65" dirty="0">
                <a:uFill>
                  <a:solidFill>
                    <a:srgbClr val="231F20"/>
                  </a:solidFill>
                </a:uFill>
                <a:latin typeface="Hiragino Kaku Gothic Std W6"/>
                <a:cs typeface="Hiragino Kaku Gothic Std W6"/>
              </a:rPr>
              <a:t>常に、目的を持って行動</a:t>
            </a:r>
            <a:r>
              <a:rPr spc="-95" dirty="0"/>
              <a:t>する。しかし、手段が目的にすり替わる瞬</a:t>
            </a:r>
            <a:r>
              <a:rPr spc="-40" dirty="0"/>
              <a:t>間があります。</a:t>
            </a:r>
          </a:p>
          <a:p>
            <a:pPr>
              <a:lnSpc>
                <a:spcPct val="100000"/>
              </a:lnSpc>
              <a:spcBef>
                <a:spcPts val="35"/>
              </a:spcBef>
            </a:pPr>
            <a:endParaRPr spc="-40" dirty="0"/>
          </a:p>
          <a:p>
            <a:pPr marL="12700" marR="5080" algn="just">
              <a:lnSpc>
                <a:spcPct val="111100"/>
              </a:lnSpc>
              <a:spcBef>
                <a:spcPts val="5"/>
              </a:spcBef>
            </a:pPr>
            <a:r>
              <a:rPr spc="-45" dirty="0"/>
              <a:t>日々の雑務に追われていると、いつの間にかやっている</a:t>
            </a:r>
            <a:r>
              <a:rPr b="1" u="sng" spc="-100" dirty="0">
                <a:uFill>
                  <a:solidFill>
                    <a:srgbClr val="231F20"/>
                  </a:solidFill>
                </a:uFill>
                <a:latin typeface="Hiragino Kaku Gothic Std W6"/>
                <a:cs typeface="Hiragino Kaku Gothic Std W6"/>
              </a:rPr>
              <a:t>手段・方</a:t>
            </a:r>
            <a:r>
              <a:rPr b="1" u="sng" spc="500" dirty="0">
                <a:uFill>
                  <a:solidFill>
                    <a:srgbClr val="231F20"/>
                  </a:solidFill>
                </a:uFill>
                <a:latin typeface="Hiragino Kaku Gothic Std W6"/>
                <a:cs typeface="Hiragino Kaku Gothic Std W6"/>
              </a:rPr>
              <a:t> </a:t>
            </a:r>
            <a:r>
              <a:rPr b="1" u="sng" spc="20" dirty="0">
                <a:uFill>
                  <a:solidFill>
                    <a:srgbClr val="231F20"/>
                  </a:solidFill>
                </a:uFill>
                <a:latin typeface="Hiragino Kaku Gothic Std W6"/>
                <a:cs typeface="Hiragino Kaku Gothic Std W6"/>
              </a:rPr>
              <a:t>法が目的であるか</a:t>
            </a:r>
            <a:r>
              <a:rPr spc="-65" dirty="0"/>
              <a:t>のようになると、目先のやり方に囚われてしま</a:t>
            </a:r>
            <a:r>
              <a:rPr spc="-75" dirty="0"/>
              <a:t>うこともあります。</a:t>
            </a:r>
          </a:p>
          <a:p>
            <a:pPr>
              <a:lnSpc>
                <a:spcPct val="100000"/>
              </a:lnSpc>
              <a:spcBef>
                <a:spcPts val="40"/>
              </a:spcBef>
            </a:pPr>
            <a:endParaRPr spc="-75" dirty="0"/>
          </a:p>
          <a:p>
            <a:pPr marL="12700" marR="1746885">
              <a:lnSpc>
                <a:spcPct val="111100"/>
              </a:lnSpc>
            </a:pPr>
            <a:r>
              <a:rPr u="sng" spc="-65" dirty="0">
                <a:uFill>
                  <a:solidFill>
                    <a:srgbClr val="231F20"/>
                  </a:solidFill>
                </a:uFill>
              </a:rPr>
              <a:t>今やっていることは緊急なことなのか？</a:t>
            </a:r>
            <a:r>
              <a:rPr u="sng" spc="500" dirty="0">
                <a:uFill>
                  <a:solidFill>
                    <a:srgbClr val="231F20"/>
                  </a:solidFill>
                </a:uFill>
              </a:rPr>
              <a:t>               </a:t>
            </a:r>
            <a:r>
              <a:rPr u="sng" spc="-50" dirty="0">
                <a:uFill>
                  <a:solidFill>
                    <a:srgbClr val="231F20"/>
                  </a:solidFill>
                </a:uFill>
              </a:rPr>
              <a:t>重要なことなのか？</a:t>
            </a:r>
          </a:p>
          <a:p>
            <a:pPr marL="12700">
              <a:lnSpc>
                <a:spcPct val="100000"/>
              </a:lnSpc>
              <a:spcBef>
                <a:spcPts val="160"/>
              </a:spcBef>
            </a:pPr>
            <a:r>
              <a:rPr u="sng" spc="-50" dirty="0">
                <a:uFill>
                  <a:solidFill>
                    <a:srgbClr val="231F20"/>
                  </a:solidFill>
                </a:uFill>
              </a:rPr>
              <a:t>今やるべきことでは無いのか？</a:t>
            </a:r>
          </a:p>
          <a:p>
            <a:pPr marL="12700">
              <a:lnSpc>
                <a:spcPct val="100000"/>
              </a:lnSpc>
              <a:spcBef>
                <a:spcPts val="160"/>
              </a:spcBef>
            </a:pPr>
            <a:r>
              <a:rPr u="sng" spc="-50" dirty="0">
                <a:uFill>
                  <a:solidFill>
                    <a:srgbClr val="231F20"/>
                  </a:solidFill>
                </a:uFill>
              </a:rPr>
              <a:t>本当に経営者である自分がやらなくてはいけないのか？</a:t>
            </a:r>
          </a:p>
          <a:p>
            <a:pPr>
              <a:lnSpc>
                <a:spcPct val="100000"/>
              </a:lnSpc>
              <a:spcBef>
                <a:spcPts val="40"/>
              </a:spcBef>
            </a:pPr>
            <a:endParaRPr u="sng" spc="-50" dirty="0">
              <a:uFill>
                <a:solidFill>
                  <a:srgbClr val="231F20"/>
                </a:solidFill>
              </a:uFill>
            </a:endParaRPr>
          </a:p>
          <a:p>
            <a:pPr marL="12700" marR="12065" algn="just">
              <a:lnSpc>
                <a:spcPct val="111100"/>
              </a:lnSpc>
            </a:pPr>
            <a:r>
              <a:rPr spc="-100" dirty="0"/>
              <a:t>そのあたりを発言者に適切にフィードバックをし、発言者もやるべ</a:t>
            </a:r>
            <a:r>
              <a:rPr spc="-60" dirty="0"/>
              <a:t>き行動に対しての目的や重要度を意識して、</a:t>
            </a:r>
            <a:r>
              <a:rPr b="1" spc="5" dirty="0">
                <a:latin typeface="Hiragino Kaku Gothic Std W6"/>
                <a:cs typeface="Hiragino Kaku Gothic Std W6"/>
              </a:rPr>
              <a:t>明日からの行動が理</a:t>
            </a:r>
            <a:r>
              <a:rPr b="1" spc="-30" dirty="0">
                <a:latin typeface="Hiragino Kaku Gothic Std W6"/>
                <a:cs typeface="Hiragino Kaku Gothic Std W6"/>
              </a:rPr>
              <a:t>想の未来に繋がる意思決定を目指しましょう。</a:t>
            </a: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85" dirty="0"/>
              <a:t>今、自分は何をする時なのか？</a:t>
            </a:r>
          </a:p>
        </p:txBody>
      </p:sp>
      <p:sp>
        <p:nvSpPr>
          <p:cNvPr id="4" name="object 4"/>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pic>
        <p:nvPicPr>
          <p:cNvPr id="5" name="object 5"/>
          <p:cNvPicPr/>
          <p:nvPr/>
        </p:nvPicPr>
        <p:blipFill>
          <a:blip r:embed="rId2" cstate="print"/>
          <a:stretch>
            <a:fillRect/>
          </a:stretch>
        </p:blipFill>
        <p:spPr>
          <a:xfrm>
            <a:off x="1268944" y="4780377"/>
            <a:ext cx="3349525" cy="2145540"/>
          </a:xfrm>
          <a:prstGeom prst="rect">
            <a:avLst/>
          </a:prstGeom>
        </p:spPr>
      </p:pic>
      <p:sp>
        <p:nvSpPr>
          <p:cNvPr id="6" name="object 6"/>
          <p:cNvSpPr txBox="1"/>
          <p:nvPr/>
        </p:nvSpPr>
        <p:spPr>
          <a:xfrm>
            <a:off x="6643211" y="1779880"/>
            <a:ext cx="2218690" cy="1531060"/>
          </a:xfrm>
          <a:prstGeom prst="rect">
            <a:avLst/>
          </a:prstGeom>
        </p:spPr>
        <p:txBody>
          <a:bodyPr vert="horz" wrap="square" lIns="0" tIns="12700" rIns="0" bIns="0" rtlCol="0">
            <a:spAutoFit/>
          </a:bodyPr>
          <a:lstStyle/>
          <a:p>
            <a:pPr marL="12700" marR="5080" indent="131445" algn="ctr">
              <a:lnSpc>
                <a:spcPct val="125000"/>
              </a:lnSpc>
              <a:spcBef>
                <a:spcPts val="100"/>
              </a:spcBef>
            </a:pPr>
            <a:r>
              <a:rPr sz="2000" spc="215" dirty="0">
                <a:solidFill>
                  <a:srgbClr val="231F20"/>
                </a:solidFill>
                <a:latin typeface="A-OTF Ryumin Pr5 R-KL"/>
                <a:cs typeface="A-OTF Ryumin Pr5 R-KL"/>
              </a:rPr>
              <a:t>どこで意識し、</a:t>
            </a:r>
            <a:r>
              <a:rPr sz="2000" spc="210" dirty="0">
                <a:solidFill>
                  <a:srgbClr val="231F20"/>
                </a:solidFill>
                <a:latin typeface="A-OTF Ryumin Pr5 R-KL"/>
                <a:cs typeface="A-OTF Ryumin Pr5 R-KL"/>
              </a:rPr>
              <a:t>どこで捉え、</a:t>
            </a:r>
            <a:r>
              <a:rPr sz="2000" spc="500" dirty="0">
                <a:solidFill>
                  <a:srgbClr val="231F20"/>
                </a:solidFill>
                <a:latin typeface="A-OTF Ryumin Pr5 R-KL"/>
                <a:cs typeface="A-OTF Ryumin Pr5 R-KL"/>
              </a:rPr>
              <a:t>  </a:t>
            </a:r>
            <a:endParaRPr lang="en-US" sz="2000" spc="500" dirty="0">
              <a:solidFill>
                <a:srgbClr val="231F20"/>
              </a:solidFill>
              <a:latin typeface="A-OTF Ryumin Pr5 R-KL"/>
              <a:cs typeface="A-OTF Ryumin Pr5 R-KL"/>
            </a:endParaRPr>
          </a:p>
          <a:p>
            <a:pPr marL="12700" marR="5080" indent="131445" algn="ctr">
              <a:lnSpc>
                <a:spcPct val="125000"/>
              </a:lnSpc>
              <a:spcBef>
                <a:spcPts val="100"/>
              </a:spcBef>
            </a:pPr>
            <a:r>
              <a:rPr sz="2000" spc="145" dirty="0" err="1">
                <a:solidFill>
                  <a:srgbClr val="231F20"/>
                </a:solidFill>
                <a:latin typeface="A-OTF Ryumin Pr5 R-KL"/>
                <a:cs typeface="A-OTF Ryumin Pr5 R-KL"/>
              </a:rPr>
              <a:t>どこで語るのか</a:t>
            </a:r>
            <a:r>
              <a:rPr sz="2000" spc="145" dirty="0">
                <a:solidFill>
                  <a:srgbClr val="231F20"/>
                </a:solidFill>
                <a:latin typeface="A-OTF Ryumin Pr5 R-KL"/>
                <a:cs typeface="A-OTF Ryumin Pr5 R-KL"/>
              </a:rPr>
              <a:t>！</a:t>
            </a:r>
            <a:endParaRPr sz="2000" dirty="0">
              <a:latin typeface="A-OTF Ryumin Pr5 R-KL"/>
              <a:cs typeface="A-OTF Ryumin Pr5 R-KL"/>
            </a:endParaRPr>
          </a:p>
        </p:txBody>
      </p:sp>
      <p:pic>
        <p:nvPicPr>
          <p:cNvPr id="7" name="object 7"/>
          <p:cNvPicPr/>
          <p:nvPr/>
        </p:nvPicPr>
        <p:blipFill>
          <a:blip r:embed="rId3" cstate="print"/>
          <a:stretch>
            <a:fillRect/>
          </a:stretch>
        </p:blipFill>
        <p:spPr>
          <a:xfrm>
            <a:off x="5706250" y="3214809"/>
            <a:ext cx="4162675" cy="3419345"/>
          </a:xfrm>
          <a:prstGeom prst="rect">
            <a:avLst/>
          </a:prstGeom>
        </p:spPr>
      </p:pic>
      <p:sp>
        <p:nvSpPr>
          <p:cNvPr id="8" name="object 8"/>
          <p:cNvSpPr txBox="1"/>
          <p:nvPr/>
        </p:nvSpPr>
        <p:spPr>
          <a:xfrm>
            <a:off x="5263455" y="7025250"/>
            <a:ext cx="165100" cy="226695"/>
          </a:xfrm>
          <a:prstGeom prst="rect">
            <a:avLst/>
          </a:prstGeom>
        </p:spPr>
        <p:txBody>
          <a:bodyPr vert="horz" wrap="square" lIns="0" tIns="34925" rIns="0" bIns="0" rtlCol="0">
            <a:spAutoFit/>
          </a:bodyPr>
          <a:lstStyle/>
          <a:p>
            <a:pPr marL="12700">
              <a:lnSpc>
                <a:spcPct val="100000"/>
              </a:lnSpc>
              <a:spcBef>
                <a:spcPts val="275"/>
              </a:spcBef>
            </a:pPr>
            <a:r>
              <a:rPr sz="1100" spc="-25" dirty="0">
                <a:solidFill>
                  <a:srgbClr val="231F20"/>
                </a:solidFill>
                <a:latin typeface="A-OTF Ryumin Pr5 R-KL"/>
                <a:cs typeface="A-OTF Ryumin Pr5 R-KL"/>
              </a:rPr>
              <a:t>00</a:t>
            </a:r>
            <a:endParaRPr sz="1100">
              <a:latin typeface="A-OTF Ryumin Pr5 R-KL"/>
              <a:cs typeface="A-OTF Ryumin Pr5 R-K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707306" y="1633025"/>
            <a:ext cx="9058994" cy="2226249"/>
          </a:xfrm>
          <a:prstGeom prst="rect">
            <a:avLst/>
          </a:prstGeom>
        </p:spPr>
        <p:txBody>
          <a:bodyPr vert="horz" wrap="square" lIns="0" tIns="33019" rIns="0" bIns="0" rtlCol="0">
            <a:spAutoFit/>
          </a:bodyPr>
          <a:lstStyle/>
          <a:p>
            <a:pPr marL="241300" indent="-228600">
              <a:lnSpc>
                <a:spcPct val="100000"/>
              </a:lnSpc>
              <a:spcBef>
                <a:spcPts val="259"/>
              </a:spcBef>
              <a:buAutoNum type="arabicPeriod"/>
            </a:pPr>
            <a:r>
              <a:rPr lang="ja-JP" altLang="en-US" b="1" spc="-30">
                <a:latin typeface="MS PMincho" panose="02020600040205080304" pitchFamily="18" charset="-128"/>
                <a:ea typeface="MS PMincho" panose="02020600040205080304" pitchFamily="18" charset="-128"/>
                <a:cs typeface="Hiragino Kaku Gothic Std W6"/>
              </a:rPr>
              <a:t>ネットワークの拡大</a:t>
            </a:r>
            <a:r>
              <a:rPr lang="en-US" altLang="ja-JP" b="1" spc="-30" dirty="0">
                <a:latin typeface="MS PMincho" panose="02020600040205080304" pitchFamily="18" charset="-128"/>
                <a:ea typeface="MS PMincho" panose="02020600040205080304" pitchFamily="18" charset="-128"/>
                <a:cs typeface="Hiragino Kaku Gothic Std W6"/>
              </a:rPr>
              <a:t>: </a:t>
            </a:r>
            <a:r>
              <a:rPr lang="ja-JP" altLang="en-US" b="1" spc="-30">
                <a:latin typeface="MS PMincho" panose="02020600040205080304" pitchFamily="18" charset="-128"/>
                <a:ea typeface="MS PMincho" panose="02020600040205080304" pitchFamily="18" charset="-128"/>
                <a:cs typeface="Hiragino Kaku Gothic Std W6"/>
              </a:rPr>
              <a:t>理美容業界のプロフェッショナルが集まるため、他のサロンオーナーやスタイリストとの人脈を築く機会があります。これに</a:t>
            </a:r>
            <a:r>
              <a:rPr lang="en-US" altLang="ja-JP" b="1" spc="-30" dirty="0">
                <a:latin typeface="MS PMincho" panose="02020600040205080304" pitchFamily="18" charset="-128"/>
                <a:ea typeface="MS PMincho" panose="02020600040205080304" pitchFamily="18" charset="-128"/>
                <a:cs typeface="Hiragino Kaku Gothic Std W6"/>
              </a:rPr>
              <a:t> </a:t>
            </a:r>
          </a:p>
          <a:p>
            <a:pPr marL="12700">
              <a:lnSpc>
                <a:spcPct val="100000"/>
              </a:lnSpc>
              <a:spcBef>
                <a:spcPts val="259"/>
              </a:spcBef>
            </a:pPr>
            <a:r>
              <a:rPr lang="en-US" altLang="ja-JP" b="1" spc="-30" dirty="0">
                <a:latin typeface="MS PMincho" panose="02020600040205080304" pitchFamily="18" charset="-128"/>
                <a:ea typeface="MS PMincho" panose="02020600040205080304" pitchFamily="18" charset="-128"/>
                <a:cs typeface="Hiragino Kaku Gothic Std W6"/>
              </a:rPr>
              <a:t>      </a:t>
            </a:r>
            <a:r>
              <a:rPr lang="ja-JP" altLang="en-US" b="1" spc="-30">
                <a:latin typeface="MS PMincho" panose="02020600040205080304" pitchFamily="18" charset="-128"/>
                <a:ea typeface="MS PMincho" panose="02020600040205080304" pitchFamily="18" charset="-128"/>
                <a:cs typeface="Hiragino Kaku Gothic Std W6"/>
              </a:rPr>
              <a:t>より、業界内の最新トレンドや技術を学ぶことができます。</a:t>
            </a:r>
            <a:endParaRPr lang="en-US" altLang="ja-JP" b="1" spc="-30" dirty="0">
              <a:latin typeface="MS PMincho" panose="02020600040205080304" pitchFamily="18" charset="-128"/>
              <a:ea typeface="MS PMincho" panose="02020600040205080304" pitchFamily="18" charset="-128"/>
              <a:cs typeface="Hiragino Kaku Gothic Std W6"/>
            </a:endParaRPr>
          </a:p>
          <a:p>
            <a:pPr marL="12700">
              <a:lnSpc>
                <a:spcPct val="100000"/>
              </a:lnSpc>
              <a:spcBef>
                <a:spcPts val="259"/>
              </a:spcBef>
            </a:pPr>
            <a:endParaRPr lang="ja-JP" altLang="en-US" b="1" spc="-30">
              <a:latin typeface="MS PMincho" panose="02020600040205080304" pitchFamily="18" charset="-128"/>
              <a:ea typeface="MS PMincho" panose="02020600040205080304" pitchFamily="18" charset="-128"/>
              <a:cs typeface="Hiragino Kaku Gothic Std W6"/>
            </a:endParaRPr>
          </a:p>
          <a:p>
            <a:pPr marL="12700">
              <a:lnSpc>
                <a:spcPct val="100000"/>
              </a:lnSpc>
              <a:spcBef>
                <a:spcPts val="259"/>
              </a:spcBef>
            </a:pPr>
            <a:r>
              <a:rPr lang="ja-JP" altLang="en-US" b="1" spc="-30">
                <a:latin typeface="MS PMincho" panose="02020600040205080304" pitchFamily="18" charset="-128"/>
                <a:ea typeface="MS PMincho" panose="02020600040205080304" pitchFamily="18" charset="-128"/>
                <a:cs typeface="Hiragino Kaku Gothic Std W6"/>
              </a:rPr>
              <a:t> </a:t>
            </a:r>
            <a:r>
              <a:rPr lang="en-US" altLang="ja-JP" b="1" spc="-30" dirty="0">
                <a:latin typeface="MS PMincho" panose="02020600040205080304" pitchFamily="18" charset="-128"/>
                <a:ea typeface="MS PMincho" panose="02020600040205080304" pitchFamily="18" charset="-128"/>
                <a:cs typeface="Hiragino Kaku Gothic Std W6"/>
              </a:rPr>
              <a:t>2. </a:t>
            </a:r>
            <a:r>
              <a:rPr lang="ja-JP" altLang="en-US" b="1" spc="-30">
                <a:latin typeface="MS PMincho" panose="02020600040205080304" pitchFamily="18" charset="-128"/>
                <a:ea typeface="MS PMincho" panose="02020600040205080304" pitchFamily="18" charset="-128"/>
                <a:cs typeface="Hiragino Kaku Gothic Std W6"/>
              </a:rPr>
              <a:t>教育と研修</a:t>
            </a:r>
            <a:r>
              <a:rPr lang="en-US" altLang="ja-JP" b="1" spc="-30" dirty="0">
                <a:latin typeface="MS PMincho" panose="02020600040205080304" pitchFamily="18" charset="-128"/>
                <a:ea typeface="MS PMincho" panose="02020600040205080304" pitchFamily="18" charset="-128"/>
                <a:cs typeface="Hiragino Kaku Gothic Std W6"/>
              </a:rPr>
              <a:t>: </a:t>
            </a:r>
            <a:r>
              <a:rPr lang="en" b="1" spc="-30" dirty="0">
                <a:latin typeface="MS PMincho" panose="02020600040205080304" pitchFamily="18" charset="-128"/>
                <a:ea typeface="MS PMincho" panose="02020600040205080304" pitchFamily="18" charset="-128"/>
                <a:cs typeface="Hiragino Kaku Gothic Std W6"/>
              </a:rPr>
              <a:t>SPC</a:t>
            </a:r>
            <a:r>
              <a:rPr lang="ja-JP" altLang="en-US" b="1" spc="-30">
                <a:latin typeface="MS PMincho" panose="02020600040205080304" pitchFamily="18" charset="-128"/>
                <a:ea typeface="MS PMincho" panose="02020600040205080304" pitchFamily="18" charset="-128"/>
                <a:cs typeface="Hiragino Kaku Gothic Std W6"/>
              </a:rPr>
              <a:t>は教育プログラムや研修を提供しており、新しい技術やトレンドの習得、ビジネススキルの向上に役立ちます。特に新人育成</a:t>
            </a:r>
            <a:endParaRPr lang="en-US" altLang="ja-JP" b="1" spc="-30" dirty="0">
              <a:latin typeface="MS PMincho" panose="02020600040205080304" pitchFamily="18" charset="-128"/>
              <a:ea typeface="MS PMincho" panose="02020600040205080304" pitchFamily="18" charset="-128"/>
              <a:cs typeface="Hiragino Kaku Gothic Std W6"/>
            </a:endParaRPr>
          </a:p>
          <a:p>
            <a:pPr marL="12700">
              <a:lnSpc>
                <a:spcPct val="100000"/>
              </a:lnSpc>
              <a:spcBef>
                <a:spcPts val="259"/>
              </a:spcBef>
            </a:pPr>
            <a:r>
              <a:rPr lang="en-US" altLang="ja-JP" b="1" spc="-30" dirty="0">
                <a:latin typeface="MS PMincho" panose="02020600040205080304" pitchFamily="18" charset="-128"/>
                <a:ea typeface="MS PMincho" panose="02020600040205080304" pitchFamily="18" charset="-128"/>
                <a:cs typeface="Hiragino Kaku Gothic Std W6"/>
              </a:rPr>
              <a:t>     </a:t>
            </a:r>
            <a:r>
              <a:rPr lang="ja-JP" altLang="en-US" b="1" spc="-30">
                <a:latin typeface="MS PMincho" panose="02020600040205080304" pitchFamily="18" charset="-128"/>
                <a:ea typeface="MS PMincho" panose="02020600040205080304" pitchFamily="18" charset="-128"/>
                <a:cs typeface="Hiragino Kaku Gothic Std W6"/>
              </a:rPr>
              <a:t>に力を入れているので、従業員のスキルアップにも貢献します。</a:t>
            </a:r>
            <a:endParaRPr lang="en-US" altLang="ja-JP" b="1" spc="-30" dirty="0">
              <a:latin typeface="MS PMincho" panose="02020600040205080304" pitchFamily="18" charset="-128"/>
              <a:ea typeface="MS PMincho" panose="02020600040205080304" pitchFamily="18" charset="-128"/>
              <a:cs typeface="Hiragino Kaku Gothic Std W6"/>
            </a:endParaRPr>
          </a:p>
          <a:p>
            <a:pPr marL="12700">
              <a:lnSpc>
                <a:spcPct val="100000"/>
              </a:lnSpc>
              <a:spcBef>
                <a:spcPts val="259"/>
              </a:spcBef>
            </a:pPr>
            <a:endParaRPr lang="ja-JP" altLang="en-US" b="1" spc="-30">
              <a:latin typeface="MS PMincho" panose="02020600040205080304" pitchFamily="18" charset="-128"/>
              <a:ea typeface="MS PMincho" panose="02020600040205080304" pitchFamily="18" charset="-128"/>
              <a:cs typeface="Hiragino Kaku Gothic Std W6"/>
            </a:endParaRPr>
          </a:p>
          <a:p>
            <a:pPr marL="12700">
              <a:lnSpc>
                <a:spcPct val="100000"/>
              </a:lnSpc>
              <a:spcBef>
                <a:spcPts val="259"/>
              </a:spcBef>
            </a:pPr>
            <a:r>
              <a:rPr lang="ja-JP" altLang="en-US" b="1" spc="-30">
                <a:latin typeface="MS PMincho" panose="02020600040205080304" pitchFamily="18" charset="-128"/>
                <a:ea typeface="MS PMincho" panose="02020600040205080304" pitchFamily="18" charset="-128"/>
                <a:cs typeface="Hiragino Kaku Gothic Std W6"/>
              </a:rPr>
              <a:t> </a:t>
            </a:r>
            <a:r>
              <a:rPr lang="en-US" altLang="ja-JP" b="1" spc="-30" dirty="0">
                <a:latin typeface="MS PMincho" panose="02020600040205080304" pitchFamily="18" charset="-128"/>
                <a:ea typeface="MS PMincho" panose="02020600040205080304" pitchFamily="18" charset="-128"/>
                <a:cs typeface="Hiragino Kaku Gothic Std W6"/>
              </a:rPr>
              <a:t>3. </a:t>
            </a:r>
            <a:r>
              <a:rPr lang="ja-JP" altLang="en-US" b="1" spc="-30">
                <a:latin typeface="MS PMincho" panose="02020600040205080304" pitchFamily="18" charset="-128"/>
                <a:ea typeface="MS PMincho" panose="02020600040205080304" pitchFamily="18" charset="-128"/>
                <a:cs typeface="Hiragino Kaku Gothic Std W6"/>
              </a:rPr>
              <a:t>ビジネス支援</a:t>
            </a:r>
            <a:r>
              <a:rPr lang="en-US" altLang="ja-JP" b="1" spc="-30" dirty="0">
                <a:latin typeface="MS PMincho" panose="02020600040205080304" pitchFamily="18" charset="-128"/>
                <a:ea typeface="MS PMincho" panose="02020600040205080304" pitchFamily="18" charset="-128"/>
                <a:cs typeface="Hiragino Kaku Gothic Std W6"/>
              </a:rPr>
              <a:t>: </a:t>
            </a:r>
            <a:r>
              <a:rPr lang="ja-JP" altLang="en-US" b="1" spc="-30">
                <a:latin typeface="MS PMincho" panose="02020600040205080304" pitchFamily="18" charset="-128"/>
                <a:ea typeface="MS PMincho" panose="02020600040205080304" pitchFamily="18" charset="-128"/>
                <a:cs typeface="Hiragino Kaku Gothic Std W6"/>
              </a:rPr>
              <a:t>経営者向けのサポートや情報共有が行われており、サロン経営に役立つノウハウやアドバイスを得ることができます。また、共同</a:t>
            </a:r>
            <a:r>
              <a:rPr lang="en-US" altLang="ja-JP" b="1" spc="-30" dirty="0">
                <a:latin typeface="MS PMincho" panose="02020600040205080304" pitchFamily="18" charset="-128"/>
                <a:ea typeface="MS PMincho" panose="02020600040205080304" pitchFamily="18" charset="-128"/>
                <a:cs typeface="Hiragino Kaku Gothic Std W6"/>
              </a:rPr>
              <a:t> </a:t>
            </a:r>
          </a:p>
          <a:p>
            <a:pPr marL="12700">
              <a:lnSpc>
                <a:spcPct val="100000"/>
              </a:lnSpc>
              <a:spcBef>
                <a:spcPts val="259"/>
              </a:spcBef>
            </a:pPr>
            <a:r>
              <a:rPr lang="en-US" altLang="ja-JP" b="1" spc="-30" dirty="0">
                <a:latin typeface="MS PMincho" panose="02020600040205080304" pitchFamily="18" charset="-128"/>
                <a:ea typeface="MS PMincho" panose="02020600040205080304" pitchFamily="18" charset="-128"/>
                <a:cs typeface="Hiragino Kaku Gothic Std W6"/>
              </a:rPr>
              <a:t>     </a:t>
            </a:r>
            <a:r>
              <a:rPr lang="ja-JP" altLang="en-US" b="1" spc="-30">
                <a:latin typeface="MS PMincho" panose="02020600040205080304" pitchFamily="18" charset="-128"/>
                <a:ea typeface="MS PMincho" panose="02020600040205080304" pitchFamily="18" charset="-128"/>
                <a:cs typeface="Hiragino Kaku Gothic Std W6"/>
              </a:rPr>
              <a:t>購買などで経費削減のメリットもある場合があります。</a:t>
            </a:r>
            <a:endParaRPr lang="en-US" altLang="ja-JP" b="1" spc="-30" dirty="0">
              <a:latin typeface="MS PMincho" panose="02020600040205080304" pitchFamily="18" charset="-128"/>
              <a:ea typeface="MS PMincho" panose="02020600040205080304" pitchFamily="18" charset="-128"/>
              <a:cs typeface="Hiragino Kaku Gothic Std W6"/>
            </a:endParaRPr>
          </a:p>
          <a:p>
            <a:pPr marL="12700">
              <a:lnSpc>
                <a:spcPct val="100000"/>
              </a:lnSpc>
              <a:spcBef>
                <a:spcPts val="259"/>
              </a:spcBef>
            </a:pPr>
            <a:endParaRPr lang="ja-JP" altLang="en-US" b="1" spc="-30">
              <a:latin typeface="MS PMincho" panose="02020600040205080304" pitchFamily="18" charset="-128"/>
              <a:ea typeface="MS PMincho" panose="02020600040205080304" pitchFamily="18" charset="-128"/>
              <a:cs typeface="Hiragino Kaku Gothic Std W6"/>
            </a:endParaRPr>
          </a:p>
          <a:p>
            <a:pPr marL="12700">
              <a:lnSpc>
                <a:spcPct val="100000"/>
              </a:lnSpc>
              <a:spcBef>
                <a:spcPts val="259"/>
              </a:spcBef>
            </a:pPr>
            <a:r>
              <a:rPr lang="ja-JP" altLang="en-US" b="1" spc="-30">
                <a:latin typeface="MS PMincho" panose="02020600040205080304" pitchFamily="18" charset="-128"/>
                <a:ea typeface="MS PMincho" panose="02020600040205080304" pitchFamily="18" charset="-128"/>
                <a:cs typeface="Hiragino Kaku Gothic Std W6"/>
              </a:rPr>
              <a:t> </a:t>
            </a:r>
            <a:r>
              <a:rPr lang="en-US" altLang="ja-JP" b="1" spc="-30" dirty="0">
                <a:latin typeface="MS PMincho" panose="02020600040205080304" pitchFamily="18" charset="-128"/>
                <a:ea typeface="MS PMincho" panose="02020600040205080304" pitchFamily="18" charset="-128"/>
                <a:cs typeface="Hiragino Kaku Gothic Std W6"/>
              </a:rPr>
              <a:t>4. </a:t>
            </a:r>
            <a:r>
              <a:rPr lang="ja-JP" altLang="en-US" b="1" spc="-30">
                <a:latin typeface="MS PMincho" panose="02020600040205080304" pitchFamily="18" charset="-128"/>
                <a:ea typeface="MS PMincho" panose="02020600040205080304" pitchFamily="18" charset="-128"/>
                <a:cs typeface="Hiragino Kaku Gothic Std W6"/>
              </a:rPr>
              <a:t>国際的なつながり</a:t>
            </a:r>
            <a:r>
              <a:rPr lang="en-US" altLang="ja-JP" b="1" spc="-30" dirty="0">
                <a:latin typeface="MS PMincho" panose="02020600040205080304" pitchFamily="18" charset="-128"/>
                <a:ea typeface="MS PMincho" panose="02020600040205080304" pitchFamily="18" charset="-128"/>
                <a:cs typeface="Hiragino Kaku Gothic Std W6"/>
              </a:rPr>
              <a:t>: </a:t>
            </a:r>
            <a:r>
              <a:rPr lang="en" b="1" spc="-30" dirty="0">
                <a:latin typeface="MS PMincho" panose="02020600040205080304" pitchFamily="18" charset="-128"/>
                <a:ea typeface="MS PMincho" panose="02020600040205080304" pitchFamily="18" charset="-128"/>
                <a:cs typeface="Hiragino Kaku Gothic Std W6"/>
              </a:rPr>
              <a:t>SPC</a:t>
            </a:r>
            <a:r>
              <a:rPr lang="ja-JP" altLang="en-US" b="1" spc="-30">
                <a:latin typeface="MS PMincho" panose="02020600040205080304" pitchFamily="18" charset="-128"/>
                <a:ea typeface="MS PMincho" panose="02020600040205080304" pitchFamily="18" charset="-128"/>
                <a:cs typeface="Hiragino Kaku Gothic Std W6"/>
              </a:rPr>
              <a:t>グローバルは国際的にも活動しており、海外のトレンドやマーケット情報にアクセスできるのは大きな強みです。</a:t>
            </a:r>
            <a:endParaRPr b="1" spc="-30" dirty="0">
              <a:latin typeface="MS PMincho" panose="02020600040205080304" pitchFamily="18" charset="-128"/>
              <a:ea typeface="MS PMincho" panose="02020600040205080304" pitchFamily="18" charset="-128"/>
              <a:cs typeface="Hiragino Kaku Gothic Std W6"/>
            </a:endParaRPr>
          </a:p>
        </p:txBody>
      </p:sp>
      <p:sp>
        <p:nvSpPr>
          <p:cNvPr id="4" name="object 4"/>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8" name="object 8"/>
          <p:cNvSpPr txBox="1"/>
          <p:nvPr/>
        </p:nvSpPr>
        <p:spPr>
          <a:xfrm>
            <a:off x="5263455" y="7025250"/>
            <a:ext cx="165100" cy="226695"/>
          </a:xfrm>
          <a:prstGeom prst="rect">
            <a:avLst/>
          </a:prstGeom>
        </p:spPr>
        <p:txBody>
          <a:bodyPr vert="horz" wrap="square" lIns="0" tIns="34925" rIns="0" bIns="0" rtlCol="0">
            <a:spAutoFit/>
          </a:bodyPr>
          <a:lstStyle/>
          <a:p>
            <a:pPr marL="12700">
              <a:lnSpc>
                <a:spcPct val="100000"/>
              </a:lnSpc>
              <a:spcBef>
                <a:spcPts val="275"/>
              </a:spcBef>
            </a:pPr>
            <a:r>
              <a:rPr sz="1100" spc="-25" dirty="0">
                <a:solidFill>
                  <a:srgbClr val="231F20"/>
                </a:solidFill>
                <a:latin typeface="A-OTF Ryumin Pr5 R-KL"/>
                <a:cs typeface="A-OTF Ryumin Pr5 R-KL"/>
              </a:rPr>
              <a:t>00</a:t>
            </a:r>
            <a:endParaRPr sz="1100">
              <a:latin typeface="A-OTF Ryumin Pr5 R-KL"/>
              <a:cs typeface="A-OTF Ryumin Pr5 R-KL"/>
            </a:endParaRPr>
          </a:p>
        </p:txBody>
      </p:sp>
      <p:sp>
        <p:nvSpPr>
          <p:cNvPr id="10" name="タイトル 9">
            <a:extLst>
              <a:ext uri="{FF2B5EF4-FFF2-40B4-BE49-F238E27FC236}">
                <a16:creationId xmlns:a16="http://schemas.microsoft.com/office/drawing/2014/main" id="{F49E94A7-11FA-712F-AAD8-CA775641D134}"/>
              </a:ext>
            </a:extLst>
          </p:cNvPr>
          <p:cNvSpPr>
            <a:spLocks noGrp="1"/>
          </p:cNvSpPr>
          <p:nvPr>
            <p:ph type="title"/>
          </p:nvPr>
        </p:nvSpPr>
        <p:spPr>
          <a:xfrm>
            <a:off x="707306" y="1266825"/>
            <a:ext cx="9278787" cy="276999"/>
          </a:xfrm>
        </p:spPr>
        <p:txBody>
          <a:bodyPr/>
          <a:lstStyle/>
          <a:p>
            <a:r>
              <a:rPr lang="en-US" altLang="ja-JP" dirty="0"/>
              <a:t>SPC</a:t>
            </a:r>
            <a:r>
              <a:rPr lang="ja-JP" altLang="en-US"/>
              <a:t>のメリット</a:t>
            </a:r>
          </a:p>
        </p:txBody>
      </p:sp>
      <p:sp>
        <p:nvSpPr>
          <p:cNvPr id="11" name="タイトル 9">
            <a:extLst>
              <a:ext uri="{FF2B5EF4-FFF2-40B4-BE49-F238E27FC236}">
                <a16:creationId xmlns:a16="http://schemas.microsoft.com/office/drawing/2014/main" id="{B23B95CE-C819-A76A-992C-AA0C3D6396D0}"/>
              </a:ext>
            </a:extLst>
          </p:cNvPr>
          <p:cNvSpPr txBox="1">
            <a:spLocks/>
          </p:cNvSpPr>
          <p:nvPr/>
        </p:nvSpPr>
        <p:spPr>
          <a:xfrm>
            <a:off x="503182" y="4185095"/>
            <a:ext cx="9278787" cy="276999"/>
          </a:xfrm>
          <a:prstGeom prst="rect">
            <a:avLst/>
          </a:prstGeom>
        </p:spPr>
        <p:txBody>
          <a:bodyPr wrap="square" lIns="0" tIns="0" rIns="0" bIns="0">
            <a:spAutoFit/>
          </a:bodyPr>
          <a:lstStyle>
            <a:lvl1pPr>
              <a:defRPr sz="1800" b="1" i="0">
                <a:solidFill>
                  <a:srgbClr val="ED1C24"/>
                </a:solidFill>
                <a:latin typeface="A-OTF Ryumin Pr5 B-KL"/>
                <a:ea typeface="+mj-ea"/>
                <a:cs typeface="A-OTF Ryumin Pr5 B-KL"/>
              </a:defRPr>
            </a:lvl1pPr>
          </a:lstStyle>
          <a:p>
            <a:r>
              <a:rPr lang="en-US" altLang="ja-JP" dirty="0"/>
              <a:t>SPC</a:t>
            </a:r>
            <a:r>
              <a:rPr lang="ja-JP" altLang="en-US"/>
              <a:t>のデメリット</a:t>
            </a:r>
          </a:p>
        </p:txBody>
      </p:sp>
      <p:sp>
        <p:nvSpPr>
          <p:cNvPr id="12" name="object 2">
            <a:extLst>
              <a:ext uri="{FF2B5EF4-FFF2-40B4-BE49-F238E27FC236}">
                <a16:creationId xmlns:a16="http://schemas.microsoft.com/office/drawing/2014/main" id="{42F820D1-9801-26DA-68A2-432BC862AE0B}"/>
              </a:ext>
            </a:extLst>
          </p:cNvPr>
          <p:cNvSpPr txBox="1">
            <a:spLocks/>
          </p:cNvSpPr>
          <p:nvPr/>
        </p:nvSpPr>
        <p:spPr>
          <a:xfrm>
            <a:off x="783506" y="4555584"/>
            <a:ext cx="9058994" cy="2003111"/>
          </a:xfrm>
          <a:prstGeom prst="rect">
            <a:avLst/>
          </a:prstGeom>
        </p:spPr>
        <p:txBody>
          <a:bodyPr vert="horz" wrap="square" lIns="0" tIns="33019" rIns="0" bIns="0" rtlCol="0">
            <a:spAutoFit/>
          </a:bodyPr>
          <a:lstStyle>
            <a:lvl1pPr marL="0">
              <a:defRPr sz="1200" b="0" i="0">
                <a:solidFill>
                  <a:srgbClr val="231F20"/>
                </a:solidFill>
                <a:latin typeface="Hiragino Kaku Gothic Std W3"/>
                <a:ea typeface="+mn-ea"/>
                <a:cs typeface="Hiragino Kaku Gothic Std W3"/>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1300" indent="-228600">
              <a:spcBef>
                <a:spcPts val="259"/>
              </a:spcBef>
              <a:buAutoNum type="arabicPeriod"/>
            </a:pPr>
            <a:r>
              <a:rPr lang="ja-JP" altLang="en-US" b="1" spc="-30">
                <a:latin typeface="MS PMincho" panose="02020600040205080304" pitchFamily="18" charset="-128"/>
                <a:ea typeface="MS PMincho" panose="02020600040205080304" pitchFamily="18" charset="-128"/>
                <a:cs typeface="Hiragino Kaku Gothic Std W6"/>
              </a:rPr>
              <a:t>費用</a:t>
            </a:r>
            <a:r>
              <a:rPr lang="en-US" altLang="ja-JP" b="1" spc="-30" dirty="0">
                <a:latin typeface="MS PMincho" panose="02020600040205080304" pitchFamily="18" charset="-128"/>
                <a:ea typeface="MS PMincho" panose="02020600040205080304" pitchFamily="18" charset="-128"/>
                <a:cs typeface="Hiragino Kaku Gothic Std W6"/>
              </a:rPr>
              <a:t>: </a:t>
            </a:r>
            <a:r>
              <a:rPr lang="en" altLang="ja-JP" b="1" spc="-30" dirty="0">
                <a:latin typeface="MS PMincho" panose="02020600040205080304" pitchFamily="18" charset="-128"/>
                <a:ea typeface="MS PMincho" panose="02020600040205080304" pitchFamily="18" charset="-128"/>
                <a:cs typeface="Hiragino Kaku Gothic Std W6"/>
              </a:rPr>
              <a:t>SPC</a:t>
            </a:r>
            <a:r>
              <a:rPr lang="ja-JP" altLang="en-US" b="1" spc="-30">
                <a:latin typeface="MS PMincho" panose="02020600040205080304" pitchFamily="18" charset="-128"/>
                <a:ea typeface="MS PMincho" panose="02020600040205080304" pitchFamily="18" charset="-128"/>
                <a:cs typeface="Hiragino Kaku Gothic Std W6"/>
              </a:rPr>
              <a:t>に加盟するには会費や活動費が必要です。特に個人や小規模サロンにとっては、負担となることがあります。</a:t>
            </a:r>
            <a:endParaRPr lang="en-US" altLang="ja-JP" b="1" spc="-30" dirty="0">
              <a:latin typeface="MS PMincho" panose="02020600040205080304" pitchFamily="18" charset="-128"/>
              <a:ea typeface="MS PMincho" panose="02020600040205080304" pitchFamily="18" charset="-128"/>
              <a:cs typeface="Hiragino Kaku Gothic Std W6"/>
            </a:endParaRPr>
          </a:p>
          <a:p>
            <a:pPr marL="12700">
              <a:spcBef>
                <a:spcPts val="259"/>
              </a:spcBef>
            </a:pPr>
            <a:endParaRPr lang="ja-JP" altLang="en-US" b="1" spc="-30">
              <a:latin typeface="MS PMincho" panose="02020600040205080304" pitchFamily="18" charset="-128"/>
              <a:ea typeface="MS PMincho" panose="02020600040205080304" pitchFamily="18" charset="-128"/>
              <a:cs typeface="Hiragino Kaku Gothic Std W6"/>
            </a:endParaRPr>
          </a:p>
          <a:p>
            <a:pPr marL="12700">
              <a:spcBef>
                <a:spcPts val="259"/>
              </a:spcBef>
            </a:pPr>
            <a:r>
              <a:rPr lang="ja-JP" altLang="en-US" b="1" spc="-30">
                <a:latin typeface="MS PMincho" panose="02020600040205080304" pitchFamily="18" charset="-128"/>
                <a:ea typeface="MS PMincho" panose="02020600040205080304" pitchFamily="18" charset="-128"/>
                <a:cs typeface="Hiragino Kaku Gothic Std W6"/>
              </a:rPr>
              <a:t> </a:t>
            </a:r>
            <a:r>
              <a:rPr lang="en-US" altLang="ja-JP" b="1" spc="-30" dirty="0">
                <a:latin typeface="MS PMincho" panose="02020600040205080304" pitchFamily="18" charset="-128"/>
                <a:ea typeface="MS PMincho" panose="02020600040205080304" pitchFamily="18" charset="-128"/>
                <a:cs typeface="Hiragino Kaku Gothic Std W6"/>
              </a:rPr>
              <a:t>2. </a:t>
            </a:r>
            <a:r>
              <a:rPr lang="ja-JP" altLang="en-US" b="1" spc="-30">
                <a:latin typeface="MS PMincho" panose="02020600040205080304" pitchFamily="18" charset="-128"/>
                <a:ea typeface="MS PMincho" panose="02020600040205080304" pitchFamily="18" charset="-128"/>
                <a:cs typeface="Hiragino Kaku Gothic Std W6"/>
              </a:rPr>
              <a:t>時間的負担</a:t>
            </a:r>
            <a:r>
              <a:rPr lang="en-US" altLang="ja-JP" b="1" spc="-30" dirty="0">
                <a:latin typeface="MS PMincho" panose="02020600040205080304" pitchFamily="18" charset="-128"/>
                <a:ea typeface="MS PMincho" panose="02020600040205080304" pitchFamily="18" charset="-128"/>
                <a:cs typeface="Hiragino Kaku Gothic Std W6"/>
              </a:rPr>
              <a:t>: </a:t>
            </a:r>
            <a:r>
              <a:rPr lang="ja-JP" altLang="en-US" b="1" spc="-30">
                <a:latin typeface="MS PMincho" panose="02020600040205080304" pitchFamily="18" charset="-128"/>
                <a:ea typeface="MS PMincho" panose="02020600040205080304" pitchFamily="18" charset="-128"/>
                <a:cs typeface="Hiragino Kaku Gothic Std W6"/>
              </a:rPr>
              <a:t>組織活動や研修に参加するための時間が必要です。日常業務とのバランスを取ることが難しい場合もあります。</a:t>
            </a:r>
            <a:endParaRPr lang="en-US" altLang="ja-JP" b="1" spc="-30" dirty="0">
              <a:latin typeface="MS PMincho" panose="02020600040205080304" pitchFamily="18" charset="-128"/>
              <a:ea typeface="MS PMincho" panose="02020600040205080304" pitchFamily="18" charset="-128"/>
              <a:cs typeface="Hiragino Kaku Gothic Std W6"/>
            </a:endParaRPr>
          </a:p>
          <a:p>
            <a:pPr marL="12700">
              <a:spcBef>
                <a:spcPts val="259"/>
              </a:spcBef>
            </a:pPr>
            <a:endParaRPr lang="ja-JP" altLang="en-US" b="1" spc="-30">
              <a:latin typeface="MS PMincho" panose="02020600040205080304" pitchFamily="18" charset="-128"/>
              <a:ea typeface="MS PMincho" panose="02020600040205080304" pitchFamily="18" charset="-128"/>
              <a:cs typeface="Hiragino Kaku Gothic Std W6"/>
            </a:endParaRPr>
          </a:p>
          <a:p>
            <a:pPr marL="12700">
              <a:spcBef>
                <a:spcPts val="259"/>
              </a:spcBef>
            </a:pPr>
            <a:r>
              <a:rPr lang="ja-JP" altLang="en-US" b="1" spc="-30">
                <a:latin typeface="MS PMincho" panose="02020600040205080304" pitchFamily="18" charset="-128"/>
                <a:ea typeface="MS PMincho" panose="02020600040205080304" pitchFamily="18" charset="-128"/>
                <a:cs typeface="Hiragino Kaku Gothic Std W6"/>
              </a:rPr>
              <a:t> </a:t>
            </a:r>
            <a:r>
              <a:rPr lang="en-US" altLang="ja-JP" b="1" spc="-30" dirty="0">
                <a:latin typeface="MS PMincho" panose="02020600040205080304" pitchFamily="18" charset="-128"/>
                <a:ea typeface="MS PMincho" panose="02020600040205080304" pitchFamily="18" charset="-128"/>
                <a:cs typeface="Hiragino Kaku Gothic Std W6"/>
              </a:rPr>
              <a:t>3. </a:t>
            </a:r>
            <a:r>
              <a:rPr lang="ja-JP" altLang="en-US" b="1" spc="-30">
                <a:latin typeface="MS PMincho" panose="02020600040205080304" pitchFamily="18" charset="-128"/>
                <a:ea typeface="MS PMincho" panose="02020600040205080304" pitchFamily="18" charset="-128"/>
                <a:cs typeface="Hiragino Kaku Gothic Std W6"/>
              </a:rPr>
              <a:t>組織への貢献要求</a:t>
            </a:r>
            <a:r>
              <a:rPr lang="en-US" altLang="ja-JP" b="1" spc="-30" dirty="0">
                <a:latin typeface="MS PMincho" panose="02020600040205080304" pitchFamily="18" charset="-128"/>
                <a:ea typeface="MS PMincho" panose="02020600040205080304" pitchFamily="18" charset="-128"/>
                <a:cs typeface="Hiragino Kaku Gothic Std W6"/>
              </a:rPr>
              <a:t>: </a:t>
            </a:r>
            <a:r>
              <a:rPr lang="ja-JP" altLang="en-US" b="1" spc="-30">
                <a:latin typeface="MS PMincho" panose="02020600040205080304" pitchFamily="18" charset="-128"/>
                <a:ea typeface="MS PMincho" panose="02020600040205080304" pitchFamily="18" charset="-128"/>
                <a:cs typeface="Hiragino Kaku Gothic Std W6"/>
              </a:rPr>
              <a:t>一部のメンバーには、理事や委員などの役職に就くよう求められることがあります。これにより、追加の責任や業務が発生</a:t>
            </a:r>
            <a:endParaRPr lang="en-US" altLang="ja-JP" b="1" spc="-30" dirty="0">
              <a:latin typeface="MS PMincho" panose="02020600040205080304" pitchFamily="18" charset="-128"/>
              <a:ea typeface="MS PMincho" panose="02020600040205080304" pitchFamily="18" charset="-128"/>
              <a:cs typeface="Hiragino Kaku Gothic Std W6"/>
            </a:endParaRPr>
          </a:p>
          <a:p>
            <a:pPr marL="12700">
              <a:spcBef>
                <a:spcPts val="259"/>
              </a:spcBef>
            </a:pPr>
            <a:r>
              <a:rPr lang="ja-JP" altLang="en-US" b="1" spc="-30">
                <a:latin typeface="MS PMincho" panose="02020600040205080304" pitchFamily="18" charset="-128"/>
                <a:ea typeface="MS PMincho" panose="02020600040205080304" pitchFamily="18" charset="-128"/>
                <a:cs typeface="Hiragino Kaku Gothic Std W6"/>
              </a:rPr>
              <a:t>　　する可能性があります。</a:t>
            </a:r>
            <a:endParaRPr lang="en-US" altLang="ja-JP" b="1" spc="-30" dirty="0">
              <a:latin typeface="MS PMincho" panose="02020600040205080304" pitchFamily="18" charset="-128"/>
              <a:ea typeface="MS PMincho" panose="02020600040205080304" pitchFamily="18" charset="-128"/>
              <a:cs typeface="Hiragino Kaku Gothic Std W6"/>
            </a:endParaRPr>
          </a:p>
          <a:p>
            <a:pPr marL="12700">
              <a:spcBef>
                <a:spcPts val="259"/>
              </a:spcBef>
            </a:pPr>
            <a:endParaRPr lang="ja-JP" altLang="en-US" b="1" spc="-30">
              <a:latin typeface="MS PMincho" panose="02020600040205080304" pitchFamily="18" charset="-128"/>
              <a:ea typeface="MS PMincho" panose="02020600040205080304" pitchFamily="18" charset="-128"/>
              <a:cs typeface="Hiragino Kaku Gothic Std W6"/>
            </a:endParaRPr>
          </a:p>
          <a:p>
            <a:pPr marL="12700">
              <a:spcBef>
                <a:spcPts val="259"/>
              </a:spcBef>
            </a:pPr>
            <a:r>
              <a:rPr lang="ja-JP" altLang="en-US" b="1" spc="-30">
                <a:latin typeface="MS PMincho" panose="02020600040205080304" pitchFamily="18" charset="-128"/>
                <a:ea typeface="MS PMincho" panose="02020600040205080304" pitchFamily="18" charset="-128"/>
                <a:cs typeface="Hiragino Kaku Gothic Std W6"/>
              </a:rPr>
              <a:t> </a:t>
            </a:r>
            <a:r>
              <a:rPr lang="en-US" altLang="ja-JP" b="1" spc="-30" dirty="0">
                <a:latin typeface="MS PMincho" panose="02020600040205080304" pitchFamily="18" charset="-128"/>
                <a:ea typeface="MS PMincho" panose="02020600040205080304" pitchFamily="18" charset="-128"/>
                <a:cs typeface="Hiragino Kaku Gothic Std W6"/>
              </a:rPr>
              <a:t>4. </a:t>
            </a:r>
            <a:r>
              <a:rPr lang="ja-JP" altLang="en-US" b="1" spc="-30">
                <a:latin typeface="MS PMincho" panose="02020600040205080304" pitchFamily="18" charset="-128"/>
                <a:ea typeface="MS PMincho" panose="02020600040205080304" pitchFamily="18" charset="-128"/>
                <a:cs typeface="Hiragino Kaku Gothic Std W6"/>
              </a:rPr>
              <a:t>自律性の制限</a:t>
            </a:r>
            <a:r>
              <a:rPr lang="en-US" altLang="ja-JP" b="1" spc="-30" dirty="0">
                <a:latin typeface="MS PMincho" panose="02020600040205080304" pitchFamily="18" charset="-128"/>
                <a:ea typeface="MS PMincho" panose="02020600040205080304" pitchFamily="18" charset="-128"/>
                <a:cs typeface="Hiragino Kaku Gothic Std W6"/>
              </a:rPr>
              <a:t>: </a:t>
            </a:r>
            <a:r>
              <a:rPr lang="ja-JP" altLang="en-US" b="1" spc="-30">
                <a:latin typeface="MS PMincho" panose="02020600040205080304" pitchFamily="18" charset="-128"/>
                <a:ea typeface="MS PMincho" panose="02020600040205080304" pitchFamily="18" charset="-128"/>
                <a:cs typeface="Hiragino Kaku Gothic Std W6"/>
              </a:rPr>
              <a:t>大きな組織のルールや方針に従わなければならない場合、自分のサロンの独自性や運営方針が制約されると感じることがあり</a:t>
            </a:r>
            <a:endParaRPr lang="en-US" altLang="ja-JP" b="1" spc="-30" dirty="0">
              <a:latin typeface="MS PMincho" panose="02020600040205080304" pitchFamily="18" charset="-128"/>
              <a:ea typeface="MS PMincho" panose="02020600040205080304" pitchFamily="18" charset="-128"/>
              <a:cs typeface="Hiragino Kaku Gothic Std W6"/>
            </a:endParaRPr>
          </a:p>
          <a:p>
            <a:pPr marL="12700">
              <a:spcBef>
                <a:spcPts val="259"/>
              </a:spcBef>
            </a:pPr>
            <a:r>
              <a:rPr lang="ja-JP" altLang="en-US" b="1" spc="-30">
                <a:latin typeface="MS PMincho" panose="02020600040205080304" pitchFamily="18" charset="-128"/>
                <a:ea typeface="MS PMincho" panose="02020600040205080304" pitchFamily="18" charset="-128"/>
                <a:cs typeface="Hiragino Kaku Gothic Std W6"/>
              </a:rPr>
              <a:t>　　</a:t>
            </a:r>
            <a:r>
              <a:rPr lang="en-US" altLang="ja-JP" b="1" spc="-30" dirty="0">
                <a:latin typeface="MS PMincho" panose="02020600040205080304" pitchFamily="18" charset="-128"/>
                <a:ea typeface="MS PMincho" panose="02020600040205080304" pitchFamily="18" charset="-128"/>
                <a:cs typeface="Hiragino Kaku Gothic Std W6"/>
              </a:rPr>
              <a:t> </a:t>
            </a:r>
            <a:r>
              <a:rPr lang="ja-JP" altLang="en-US" b="1" spc="-30">
                <a:latin typeface="MS PMincho" panose="02020600040205080304" pitchFamily="18" charset="-128"/>
                <a:ea typeface="MS PMincho" panose="02020600040205080304" pitchFamily="18" charset="-128"/>
                <a:cs typeface="Hiragino Kaku Gothic Std W6"/>
              </a:rPr>
              <a:t>ます。</a:t>
            </a:r>
            <a:endParaRPr lang="ja-JP" altLang="en-US" b="1" spc="-30" dirty="0">
              <a:latin typeface="MS PMincho" panose="02020600040205080304" pitchFamily="18" charset="-128"/>
              <a:ea typeface="MS PMincho" panose="02020600040205080304" pitchFamily="18" charset="-128"/>
              <a:cs typeface="Hiragino Kaku Gothic Std W6"/>
            </a:endParaRPr>
          </a:p>
        </p:txBody>
      </p:sp>
      <p:sp>
        <p:nvSpPr>
          <p:cNvPr id="13" name="テキスト ボックス 12">
            <a:extLst>
              <a:ext uri="{FF2B5EF4-FFF2-40B4-BE49-F238E27FC236}">
                <a16:creationId xmlns:a16="http://schemas.microsoft.com/office/drawing/2014/main" id="{AADAF9BC-B919-47AB-62E4-904671D2CBDD}"/>
              </a:ext>
            </a:extLst>
          </p:cNvPr>
          <p:cNvSpPr txBox="1"/>
          <p:nvPr/>
        </p:nvSpPr>
        <p:spPr>
          <a:xfrm>
            <a:off x="622591" y="6809712"/>
            <a:ext cx="9611927" cy="276999"/>
          </a:xfrm>
          <a:prstGeom prst="rect">
            <a:avLst/>
          </a:prstGeom>
          <a:noFill/>
        </p:spPr>
        <p:txBody>
          <a:bodyPr wrap="none" rtlCol="0">
            <a:spAutoFit/>
          </a:bodyPr>
          <a:lstStyle/>
          <a:p>
            <a:r>
              <a:rPr kumimoji="1" lang="en" altLang="ja-JP" sz="1200" b="1" dirty="0">
                <a:solidFill>
                  <a:srgbClr val="FF0000"/>
                </a:solidFill>
              </a:rPr>
              <a:t>SPC</a:t>
            </a:r>
            <a:r>
              <a:rPr kumimoji="1" lang="ja-JP" altLang="en-US" sz="1200" b="1">
                <a:solidFill>
                  <a:srgbClr val="FF0000"/>
                </a:solidFill>
              </a:rPr>
              <a:t>グローバルに参加することで得られるメリットは多い一方、業務や経済的な負担をどうバランスさせるかがポイントとなります。</a:t>
            </a:r>
          </a:p>
        </p:txBody>
      </p:sp>
      <p:sp>
        <p:nvSpPr>
          <p:cNvPr id="14" name="テキスト ボックス 13">
            <a:extLst>
              <a:ext uri="{FF2B5EF4-FFF2-40B4-BE49-F238E27FC236}">
                <a16:creationId xmlns:a16="http://schemas.microsoft.com/office/drawing/2014/main" id="{13862280-1118-A9E1-AEE2-5A3B6FE74454}"/>
              </a:ext>
            </a:extLst>
          </p:cNvPr>
          <p:cNvSpPr txBox="1"/>
          <p:nvPr/>
        </p:nvSpPr>
        <p:spPr>
          <a:xfrm>
            <a:off x="850900" y="733425"/>
            <a:ext cx="3563796" cy="307777"/>
          </a:xfrm>
          <a:prstGeom prst="rect">
            <a:avLst/>
          </a:prstGeom>
          <a:noFill/>
        </p:spPr>
        <p:txBody>
          <a:bodyPr wrap="none" rtlCol="0">
            <a:spAutoFit/>
          </a:bodyPr>
          <a:lstStyle/>
          <a:p>
            <a:r>
              <a:rPr kumimoji="1" lang="en-US" altLang="ja-JP" sz="1400" b="1" dirty="0">
                <a:solidFill>
                  <a:srgbClr val="FF0000"/>
                </a:solidFill>
              </a:rPr>
              <a:t>Chat GPT</a:t>
            </a:r>
            <a:r>
              <a:rPr kumimoji="1" lang="ja-JP" altLang="en-US" sz="1400" b="1">
                <a:solidFill>
                  <a:srgbClr val="FF0000"/>
                </a:solidFill>
              </a:rPr>
              <a:t>が説明する</a:t>
            </a:r>
            <a:r>
              <a:rPr kumimoji="1" lang="en-US" altLang="ja-JP" sz="1400" b="1" dirty="0">
                <a:solidFill>
                  <a:srgbClr val="FF0000"/>
                </a:solidFill>
              </a:rPr>
              <a:t>SPC</a:t>
            </a:r>
            <a:r>
              <a:rPr kumimoji="1" lang="ja-JP" altLang="en-US" sz="1400" b="1">
                <a:solidFill>
                  <a:srgbClr val="FF0000"/>
                </a:solidFill>
              </a:rPr>
              <a:t>グローバルとは</a:t>
            </a:r>
          </a:p>
        </p:txBody>
      </p:sp>
      <p:grpSp>
        <p:nvGrpSpPr>
          <p:cNvPr id="15" name="object 3">
            <a:extLst>
              <a:ext uri="{FF2B5EF4-FFF2-40B4-BE49-F238E27FC236}">
                <a16:creationId xmlns:a16="http://schemas.microsoft.com/office/drawing/2014/main" id="{9CFE1D9B-467B-C092-DF3E-492E3C39EF1B}"/>
              </a:ext>
            </a:extLst>
          </p:cNvPr>
          <p:cNvGrpSpPr/>
          <p:nvPr/>
        </p:nvGrpSpPr>
        <p:grpSpPr>
          <a:xfrm>
            <a:off x="489960" y="718185"/>
            <a:ext cx="320040" cy="320040"/>
            <a:chOff x="425128" y="623630"/>
            <a:chExt cx="320040" cy="320040"/>
          </a:xfrm>
        </p:grpSpPr>
        <p:pic>
          <p:nvPicPr>
            <p:cNvPr id="16" name="object 4">
              <a:extLst>
                <a:ext uri="{FF2B5EF4-FFF2-40B4-BE49-F238E27FC236}">
                  <a16:creationId xmlns:a16="http://schemas.microsoft.com/office/drawing/2014/main" id="{5C68FDB1-E7AE-C5D8-B03C-C79E6B9306BB}"/>
                </a:ext>
              </a:extLst>
            </p:cNvPr>
            <p:cNvPicPr/>
            <p:nvPr/>
          </p:nvPicPr>
          <p:blipFill>
            <a:blip r:embed="rId2" cstate="print"/>
            <a:stretch>
              <a:fillRect/>
            </a:stretch>
          </p:blipFill>
          <p:spPr>
            <a:xfrm>
              <a:off x="478773" y="677277"/>
              <a:ext cx="212699" cy="212699"/>
            </a:xfrm>
            <a:prstGeom prst="rect">
              <a:avLst/>
            </a:prstGeom>
          </p:spPr>
        </p:pic>
        <p:sp>
          <p:nvSpPr>
            <p:cNvPr id="17" name="object 5">
              <a:extLst>
                <a:ext uri="{FF2B5EF4-FFF2-40B4-BE49-F238E27FC236}">
                  <a16:creationId xmlns:a16="http://schemas.microsoft.com/office/drawing/2014/main" id="{DD6A84B4-DBAF-06A0-153D-90177ACD7914}"/>
                </a:ext>
              </a:extLst>
            </p:cNvPr>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18" name="object 6">
              <a:extLst>
                <a:ext uri="{FF2B5EF4-FFF2-40B4-BE49-F238E27FC236}">
                  <a16:creationId xmlns:a16="http://schemas.microsoft.com/office/drawing/2014/main" id="{A8FFA1F2-AA56-10D0-F0C5-A479DBDE24D9}"/>
                </a:ext>
              </a:extLst>
            </p:cNvPr>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Tree>
    <p:extLst>
      <p:ext uri="{BB962C8B-B14F-4D97-AF65-F5344CB8AC3E}">
        <p14:creationId xmlns:p14="http://schemas.microsoft.com/office/powerpoint/2010/main" val="2453261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22" name="テキスト ボックス 21">
            <a:extLst>
              <a:ext uri="{FF2B5EF4-FFF2-40B4-BE49-F238E27FC236}">
                <a16:creationId xmlns:a16="http://schemas.microsoft.com/office/drawing/2014/main" id="{CDA972D1-73BA-C920-CC61-DD0DBB2A99AC}"/>
              </a:ext>
            </a:extLst>
          </p:cNvPr>
          <p:cNvSpPr txBox="1"/>
          <p:nvPr/>
        </p:nvSpPr>
        <p:spPr>
          <a:xfrm>
            <a:off x="4660900" y="1114425"/>
            <a:ext cx="5934638" cy="6340197"/>
          </a:xfrm>
          <a:prstGeom prst="rect">
            <a:avLst/>
          </a:prstGeom>
          <a:noFill/>
        </p:spPr>
        <p:txBody>
          <a:bodyPr wrap="none" rtlCol="0">
            <a:spAutoFit/>
          </a:bodyPr>
          <a:lstStyle/>
          <a:p>
            <a:r>
              <a:rPr kumimoji="1" lang="ja-JP" altLang="en-US" sz="1400" b="1">
                <a:solidFill>
                  <a:srgbClr val="FF0000"/>
                </a:solidFill>
                <a:latin typeface="+mj-ea"/>
                <a:ea typeface="+mj-ea"/>
              </a:rPr>
              <a:t>バッジの着用について</a:t>
            </a:r>
            <a:endParaRPr kumimoji="1" lang="en-US" altLang="ja-JP" sz="1400" b="1" dirty="0">
              <a:solidFill>
                <a:srgbClr val="FF0000"/>
              </a:solidFill>
              <a:latin typeface="+mj-ea"/>
              <a:ea typeface="+mj-ea"/>
            </a:endParaRPr>
          </a:p>
          <a:p>
            <a:endParaRPr kumimoji="1" lang="en-US" altLang="ja-JP" sz="1400" dirty="0">
              <a:latin typeface="+mj-ea"/>
              <a:ea typeface="+mj-ea"/>
            </a:endParaRPr>
          </a:p>
          <a:p>
            <a:r>
              <a:rPr lang="ja-JP" altLang="en-US" sz="1400" b="0" i="0">
                <a:solidFill>
                  <a:srgbClr val="333333"/>
                </a:solidFill>
                <a:effectLst/>
                <a:latin typeface="+mj-ea"/>
                <a:ea typeface="+mj-ea"/>
              </a:rPr>
              <a:t>バッジは、自分が所属している団体や組織を示したり、身分や職業を</a:t>
            </a:r>
            <a:endParaRPr lang="en-US" altLang="ja-JP" sz="1400" b="0" i="0" dirty="0">
              <a:solidFill>
                <a:srgbClr val="333333"/>
              </a:solidFill>
              <a:effectLst/>
              <a:latin typeface="+mj-ea"/>
              <a:ea typeface="+mj-ea"/>
            </a:endParaRPr>
          </a:p>
          <a:p>
            <a:r>
              <a:rPr lang="ja-JP" altLang="en-US" sz="1400" b="0" i="0">
                <a:solidFill>
                  <a:srgbClr val="333333"/>
                </a:solidFill>
                <a:effectLst/>
                <a:latin typeface="+mj-ea"/>
                <a:ea typeface="+mj-ea"/>
              </a:rPr>
              <a:t>相手に知ってもらったりするために、衣服につけるものです。</a:t>
            </a:r>
            <a:endParaRPr lang="en-US" altLang="ja-JP" sz="1400" b="0" i="0" dirty="0">
              <a:solidFill>
                <a:srgbClr val="333333"/>
              </a:solidFill>
              <a:effectLst/>
              <a:latin typeface="+mj-ea"/>
              <a:ea typeface="+mj-ea"/>
            </a:endParaRPr>
          </a:p>
          <a:p>
            <a:endParaRPr lang="en-US" altLang="ja-JP" sz="1400" b="0" i="0" dirty="0">
              <a:solidFill>
                <a:srgbClr val="333333"/>
              </a:solidFill>
              <a:effectLst/>
              <a:latin typeface="+mj-ea"/>
              <a:ea typeface="+mj-ea"/>
            </a:endParaRPr>
          </a:p>
          <a:p>
            <a:r>
              <a:rPr kumimoji="1" lang="ja-JP" altLang="en-US" sz="1400">
                <a:solidFill>
                  <a:srgbClr val="333333"/>
                </a:solidFill>
                <a:latin typeface="+mj-ea"/>
                <a:ea typeface="+mj-ea"/>
              </a:rPr>
              <a:t>バッジをつけている間は、</a:t>
            </a:r>
            <a:r>
              <a:rPr kumimoji="1" lang="en-US" altLang="ja-JP" sz="1400" dirty="0">
                <a:solidFill>
                  <a:srgbClr val="333333"/>
                </a:solidFill>
                <a:latin typeface="+mj-ea"/>
                <a:ea typeface="+mj-ea"/>
              </a:rPr>
              <a:t>SPC</a:t>
            </a:r>
            <a:r>
              <a:rPr kumimoji="1" lang="ja-JP" altLang="en-US" sz="1400">
                <a:solidFill>
                  <a:srgbClr val="333333"/>
                </a:solidFill>
                <a:latin typeface="+mj-ea"/>
                <a:ea typeface="+mj-ea"/>
              </a:rPr>
              <a:t>会員として自覚と責任を持ち、背筋を</a:t>
            </a:r>
            <a:endParaRPr kumimoji="1" lang="en-US" altLang="ja-JP" sz="1400" dirty="0">
              <a:solidFill>
                <a:srgbClr val="333333"/>
              </a:solidFill>
              <a:latin typeface="+mj-ea"/>
              <a:ea typeface="+mj-ea"/>
            </a:endParaRPr>
          </a:p>
          <a:p>
            <a:r>
              <a:rPr kumimoji="1" lang="ja-JP" altLang="en-US" sz="1400">
                <a:solidFill>
                  <a:srgbClr val="333333"/>
                </a:solidFill>
                <a:latin typeface="+mj-ea"/>
                <a:ea typeface="+mj-ea"/>
              </a:rPr>
              <a:t>正して行動しましょう。</a:t>
            </a:r>
            <a:endParaRPr kumimoji="1" lang="en-US" altLang="ja-JP" sz="1400" dirty="0">
              <a:latin typeface="+mj-ea"/>
              <a:ea typeface="+mj-ea"/>
            </a:endParaRPr>
          </a:p>
          <a:p>
            <a:endParaRPr kumimoji="1" lang="en-US" altLang="ja-JP" sz="1400" dirty="0">
              <a:latin typeface="+mj-ea"/>
              <a:ea typeface="+mj-ea"/>
            </a:endParaRPr>
          </a:p>
          <a:p>
            <a:r>
              <a:rPr kumimoji="1" lang="ja-JP" altLang="en-US" sz="1400" b="1">
                <a:solidFill>
                  <a:srgbClr val="FF0000"/>
                </a:solidFill>
                <a:latin typeface="+mj-ea"/>
                <a:ea typeface="+mj-ea"/>
              </a:rPr>
              <a:t>バッチの種類について</a:t>
            </a:r>
            <a:endParaRPr kumimoji="1" lang="en-US" altLang="ja-JP" sz="1400" b="1" dirty="0">
              <a:solidFill>
                <a:srgbClr val="FF0000"/>
              </a:solidFill>
              <a:latin typeface="+mj-ea"/>
              <a:ea typeface="+mj-ea"/>
            </a:endParaRPr>
          </a:p>
          <a:p>
            <a:endParaRPr kumimoji="1" lang="en-US" altLang="ja-JP" sz="1400" dirty="0">
              <a:latin typeface="+mj-ea"/>
              <a:ea typeface="+mj-ea"/>
            </a:endParaRPr>
          </a:p>
          <a:p>
            <a:r>
              <a:rPr kumimoji="1" lang="ja-JP" altLang="en-US" sz="1400">
                <a:latin typeface="+mj-ea"/>
                <a:ea typeface="+mj-ea"/>
              </a:rPr>
              <a:t>左のように１１種類のバッジがあり、役職が一目で判るようになっています。</a:t>
            </a:r>
            <a:endParaRPr kumimoji="1" lang="en-US" altLang="ja-JP" sz="1400" dirty="0">
              <a:latin typeface="+mj-ea"/>
              <a:ea typeface="+mj-ea"/>
            </a:endParaRPr>
          </a:p>
          <a:p>
            <a:r>
              <a:rPr kumimoji="1" lang="ja-JP" altLang="en-US" sz="1400">
                <a:latin typeface="+mj-ea"/>
                <a:ea typeface="+mj-ea"/>
              </a:rPr>
              <a:t>常に自分自身の役職にあったバッチを身につけましょう</a:t>
            </a:r>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r>
              <a:rPr kumimoji="1" lang="ja-JP" altLang="en-US" sz="1400" b="1">
                <a:solidFill>
                  <a:srgbClr val="FF0000"/>
                </a:solidFill>
                <a:latin typeface="+mj-ea"/>
                <a:ea typeface="+mj-ea"/>
              </a:rPr>
              <a:t>会員種別について</a:t>
            </a:r>
            <a:endParaRPr kumimoji="1" lang="en-US" altLang="ja-JP" sz="1400" b="1" dirty="0">
              <a:solidFill>
                <a:srgbClr val="FF0000"/>
              </a:solidFill>
              <a:latin typeface="+mj-ea"/>
              <a:ea typeface="+mj-ea"/>
            </a:endParaRPr>
          </a:p>
          <a:p>
            <a:endParaRPr kumimoji="1" lang="en-US" altLang="ja-JP" sz="1400" dirty="0">
              <a:latin typeface="+mj-ea"/>
              <a:ea typeface="+mj-ea"/>
            </a:endParaRPr>
          </a:p>
          <a:p>
            <a:r>
              <a:rPr kumimoji="1" lang="ja-JP" altLang="en-US" sz="1400">
                <a:latin typeface="+mj-ea"/>
                <a:ea typeface="+mj-ea"/>
              </a:rPr>
              <a:t>・ダイヤモンド会員とは　</a:t>
            </a:r>
            <a:endParaRPr kumimoji="1" lang="en-US" altLang="ja-JP" sz="1400" dirty="0">
              <a:latin typeface="+mj-ea"/>
              <a:ea typeface="+mj-ea"/>
            </a:endParaRPr>
          </a:p>
          <a:p>
            <a:r>
              <a:rPr kumimoji="1" lang="ja-JP" altLang="en-US" sz="1400">
                <a:latin typeface="+mj-ea"/>
                <a:ea typeface="+mj-ea"/>
              </a:rPr>
              <a:t>　</a:t>
            </a:r>
            <a:r>
              <a:rPr kumimoji="1" lang="en-US" altLang="ja-JP" sz="1400" dirty="0">
                <a:latin typeface="+mj-ea"/>
                <a:ea typeface="+mj-ea"/>
              </a:rPr>
              <a:t>70</a:t>
            </a:r>
            <a:r>
              <a:rPr kumimoji="1" lang="ja-JP" altLang="en-US" sz="1400">
                <a:latin typeface="+mj-ea"/>
                <a:ea typeface="+mj-ea"/>
              </a:rPr>
              <a:t>歳を超えた正会員で各地統括より推薦があり、歴代理事長会議にて</a:t>
            </a:r>
            <a:endParaRPr kumimoji="1" lang="en-US" altLang="ja-JP" sz="1400" dirty="0">
              <a:latin typeface="+mj-ea"/>
              <a:ea typeface="+mj-ea"/>
            </a:endParaRPr>
          </a:p>
          <a:p>
            <a:r>
              <a:rPr kumimoji="1" lang="ja-JP" altLang="en-US" sz="1400">
                <a:latin typeface="+mj-ea"/>
                <a:ea typeface="+mj-ea"/>
              </a:rPr>
              <a:t>　承認　された、暦年の功績を称えた会員区分</a:t>
            </a:r>
            <a:endParaRPr kumimoji="1" lang="en-US" altLang="ja-JP" sz="1400" dirty="0">
              <a:latin typeface="+mj-ea"/>
              <a:ea typeface="+mj-ea"/>
            </a:endParaRPr>
          </a:p>
          <a:p>
            <a:endParaRPr kumimoji="1" lang="en-US" altLang="ja-JP" sz="1400" dirty="0">
              <a:latin typeface="+mj-ea"/>
              <a:ea typeface="+mj-ea"/>
            </a:endParaRPr>
          </a:p>
          <a:p>
            <a:r>
              <a:rPr kumimoji="1" lang="ja-JP" altLang="en-US" sz="1400">
                <a:latin typeface="+mj-ea"/>
                <a:ea typeface="+mj-ea"/>
              </a:rPr>
              <a:t>・会長室室員</a:t>
            </a:r>
            <a:endParaRPr kumimoji="1" lang="en-US" altLang="ja-JP" sz="1400" dirty="0">
              <a:latin typeface="+mj-ea"/>
              <a:ea typeface="+mj-ea"/>
            </a:endParaRPr>
          </a:p>
          <a:p>
            <a:r>
              <a:rPr kumimoji="1" lang="ja-JP" altLang="en-US" sz="1400">
                <a:latin typeface="+mj-ea"/>
                <a:ea typeface="+mj-ea"/>
              </a:rPr>
              <a:t>　各統括の会長経験者が取得する会員区分</a:t>
            </a:r>
            <a:endParaRPr kumimoji="1" lang="en-US" altLang="ja-JP" sz="1400" dirty="0">
              <a:latin typeface="+mj-ea"/>
              <a:ea typeface="+mj-ea"/>
            </a:endParaRPr>
          </a:p>
          <a:p>
            <a:endParaRPr kumimoji="1" lang="en-US" altLang="ja-JP" sz="1400" dirty="0">
              <a:latin typeface="+mj-ea"/>
              <a:ea typeface="+mj-ea"/>
            </a:endParaRPr>
          </a:p>
          <a:p>
            <a:r>
              <a:rPr kumimoji="1" lang="ja-JP" altLang="en-US" sz="1400">
                <a:latin typeface="+mj-ea"/>
                <a:ea typeface="+mj-ea"/>
              </a:rPr>
              <a:t>・会長室理事</a:t>
            </a:r>
            <a:endParaRPr kumimoji="1" lang="en-US" altLang="ja-JP" sz="1400" dirty="0">
              <a:latin typeface="+mj-ea"/>
              <a:ea typeface="+mj-ea"/>
            </a:endParaRPr>
          </a:p>
          <a:p>
            <a:r>
              <a:rPr kumimoji="1" lang="ja-JP" altLang="en-US" sz="1400">
                <a:latin typeface="+mj-ea"/>
                <a:ea typeface="+mj-ea"/>
              </a:rPr>
              <a:t>　各統括の会長を経験し、副理事長１期もしくは各地統括担当を２期以上</a:t>
            </a:r>
            <a:endParaRPr kumimoji="1" lang="en-US" altLang="ja-JP" sz="1400" dirty="0">
              <a:latin typeface="+mj-ea"/>
              <a:ea typeface="+mj-ea"/>
            </a:endParaRPr>
          </a:p>
          <a:p>
            <a:r>
              <a:rPr kumimoji="1" lang="ja-JP" altLang="en-US" sz="1400">
                <a:latin typeface="+mj-ea"/>
                <a:ea typeface="+mj-ea"/>
              </a:rPr>
              <a:t>　経験した会員が取得する会員区分</a:t>
            </a:r>
            <a:endParaRPr kumimoji="1" lang="en-US" altLang="ja-JP" sz="1400" dirty="0">
              <a:latin typeface="+mj-ea"/>
              <a:ea typeface="+mj-ea"/>
            </a:endParaRPr>
          </a:p>
          <a:p>
            <a:endParaRPr kumimoji="1" lang="en-US" altLang="ja-JP" sz="1400" dirty="0"/>
          </a:p>
          <a:p>
            <a:r>
              <a:rPr kumimoji="1" lang="en-US" altLang="ja-JP" sz="1400" dirty="0"/>
              <a:t>※</a:t>
            </a:r>
            <a:r>
              <a:rPr kumimoji="1" lang="ja-JP" altLang="en-US" sz="1400"/>
              <a:t>紛失や破損した場合は各地事務局を通じて再購入が可能です</a:t>
            </a:r>
          </a:p>
        </p:txBody>
      </p:sp>
      <p:pic>
        <p:nvPicPr>
          <p:cNvPr id="3" name="図 2">
            <a:extLst>
              <a:ext uri="{FF2B5EF4-FFF2-40B4-BE49-F238E27FC236}">
                <a16:creationId xmlns:a16="http://schemas.microsoft.com/office/drawing/2014/main" id="{3DA3235B-FB72-AF9A-7459-21FB1E258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396641"/>
            <a:ext cx="5191894" cy="7347184"/>
          </a:xfrm>
          <a:prstGeom prst="rect">
            <a:avLst/>
          </a:prstGeom>
        </p:spPr>
      </p:pic>
    </p:spTree>
    <p:extLst>
      <p:ext uri="{BB962C8B-B14F-4D97-AF65-F5344CB8AC3E}">
        <p14:creationId xmlns:p14="http://schemas.microsoft.com/office/powerpoint/2010/main" val="2088710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12603" y="1680511"/>
            <a:ext cx="9058994" cy="664283"/>
          </a:xfrm>
          <a:prstGeom prst="rect">
            <a:avLst/>
          </a:prstGeom>
        </p:spPr>
        <p:txBody>
          <a:bodyPr vert="horz" wrap="square" lIns="0" tIns="33019" rIns="0" bIns="0" rtlCol="0">
            <a:spAutoFit/>
          </a:bodyPr>
          <a:lstStyle/>
          <a:p>
            <a:pPr marL="12700">
              <a:lnSpc>
                <a:spcPct val="100000"/>
              </a:lnSpc>
              <a:spcBef>
                <a:spcPts val="259"/>
              </a:spcBef>
            </a:pPr>
            <a:r>
              <a:rPr lang="ja-JP" altLang="en-US" b="0" i="0">
                <a:solidFill>
                  <a:schemeClr val="tx1"/>
                </a:solidFill>
                <a:effectLst/>
                <a:latin typeface="Arial" panose="020B0604020202020204" pitchFamily="34" charset="0"/>
              </a:rPr>
              <a:t>会社の存続率は、設立して</a:t>
            </a:r>
            <a:r>
              <a:rPr lang="en-US" altLang="ja-JP" b="0" i="0" dirty="0">
                <a:solidFill>
                  <a:schemeClr val="tx1"/>
                </a:solidFill>
                <a:effectLst/>
                <a:latin typeface="Arial" panose="020B0604020202020204" pitchFamily="34" charset="0"/>
              </a:rPr>
              <a:t>3</a:t>
            </a:r>
            <a:r>
              <a:rPr lang="ja-JP" altLang="en-US" b="0" i="0">
                <a:solidFill>
                  <a:schemeClr val="tx1"/>
                </a:solidFill>
                <a:effectLst/>
                <a:latin typeface="Arial" panose="020B0604020202020204" pitchFamily="34" charset="0"/>
              </a:rPr>
              <a:t>年で</a:t>
            </a:r>
            <a:r>
              <a:rPr lang="en-US" altLang="ja-JP" b="0" i="0" dirty="0">
                <a:solidFill>
                  <a:schemeClr val="tx1"/>
                </a:solidFill>
                <a:effectLst/>
                <a:latin typeface="Arial" panose="020B0604020202020204" pitchFamily="34" charset="0"/>
              </a:rPr>
              <a:t>65</a:t>
            </a:r>
            <a:r>
              <a:rPr lang="ja-JP" altLang="en-US" b="0" i="0">
                <a:solidFill>
                  <a:schemeClr val="tx1"/>
                </a:solidFill>
                <a:effectLst/>
                <a:latin typeface="Arial" panose="020B0604020202020204" pitchFamily="34" charset="0"/>
              </a:rPr>
              <a:t>％、</a:t>
            </a:r>
            <a:r>
              <a:rPr lang="en-US" altLang="ja-JP" b="0" i="0" dirty="0">
                <a:solidFill>
                  <a:schemeClr val="tx1"/>
                </a:solidFill>
                <a:effectLst/>
                <a:latin typeface="Arial" panose="020B0604020202020204" pitchFamily="34" charset="0"/>
              </a:rPr>
              <a:t>10</a:t>
            </a:r>
            <a:r>
              <a:rPr lang="ja-JP" altLang="en-US" b="0" i="0">
                <a:solidFill>
                  <a:schemeClr val="tx1"/>
                </a:solidFill>
                <a:effectLst/>
                <a:latin typeface="Arial" panose="020B0604020202020204" pitchFamily="34" charset="0"/>
              </a:rPr>
              <a:t>年で</a:t>
            </a:r>
            <a:r>
              <a:rPr lang="en-US" altLang="ja-JP" b="0" i="0" dirty="0">
                <a:solidFill>
                  <a:schemeClr val="tx1"/>
                </a:solidFill>
                <a:effectLst/>
                <a:latin typeface="Arial" panose="020B0604020202020204" pitchFamily="34" charset="0"/>
              </a:rPr>
              <a:t>6.3</a:t>
            </a:r>
            <a:r>
              <a:rPr lang="ja-JP" altLang="en-US" b="0" i="0">
                <a:solidFill>
                  <a:schemeClr val="tx1"/>
                </a:solidFill>
                <a:effectLst/>
                <a:latin typeface="Arial" panose="020B0604020202020204" pitchFamily="34" charset="0"/>
              </a:rPr>
              <a:t>％、</a:t>
            </a:r>
            <a:r>
              <a:rPr lang="en-US" altLang="ja-JP" b="0" i="0" dirty="0">
                <a:solidFill>
                  <a:schemeClr val="tx1"/>
                </a:solidFill>
                <a:effectLst/>
                <a:latin typeface="Arial" panose="020B0604020202020204" pitchFamily="34" charset="0"/>
              </a:rPr>
              <a:t>20</a:t>
            </a:r>
            <a:r>
              <a:rPr lang="ja-JP" altLang="en-US" b="0" i="0">
                <a:solidFill>
                  <a:schemeClr val="tx1"/>
                </a:solidFill>
                <a:effectLst/>
                <a:latin typeface="Arial" panose="020B0604020202020204" pitchFamily="34" charset="0"/>
              </a:rPr>
              <a:t>年で</a:t>
            </a:r>
            <a:r>
              <a:rPr lang="en-US" altLang="ja-JP" b="0" i="0" dirty="0">
                <a:solidFill>
                  <a:schemeClr val="tx1"/>
                </a:solidFill>
                <a:effectLst/>
                <a:latin typeface="Arial" panose="020B0604020202020204" pitchFamily="34" charset="0"/>
              </a:rPr>
              <a:t>0.39</a:t>
            </a:r>
            <a:r>
              <a:rPr lang="ja-JP" altLang="en-US" b="0" i="0">
                <a:solidFill>
                  <a:schemeClr val="tx1"/>
                </a:solidFill>
                <a:effectLst/>
                <a:latin typeface="Arial" panose="020B0604020202020204" pitchFamily="34" charset="0"/>
              </a:rPr>
              <a:t>％、</a:t>
            </a:r>
            <a:r>
              <a:rPr lang="en-US" altLang="ja-JP" b="0" i="0" dirty="0">
                <a:solidFill>
                  <a:schemeClr val="tx1"/>
                </a:solidFill>
                <a:effectLst/>
                <a:latin typeface="Arial" panose="020B0604020202020204" pitchFamily="34" charset="0"/>
              </a:rPr>
              <a:t>30</a:t>
            </a:r>
            <a:r>
              <a:rPr lang="ja-JP" altLang="en-US" b="0" i="0">
                <a:solidFill>
                  <a:schemeClr val="tx1"/>
                </a:solidFill>
                <a:effectLst/>
                <a:latin typeface="Arial" panose="020B0604020202020204" pitchFamily="34" charset="0"/>
              </a:rPr>
              <a:t>年経つと</a:t>
            </a:r>
            <a:r>
              <a:rPr lang="en-US" altLang="ja-JP" b="0" i="0" dirty="0">
                <a:solidFill>
                  <a:schemeClr val="tx1"/>
                </a:solidFill>
                <a:effectLst/>
                <a:latin typeface="Arial" panose="020B0604020202020204" pitchFamily="34" charset="0"/>
              </a:rPr>
              <a:t>0.025</a:t>
            </a:r>
            <a:r>
              <a:rPr lang="ja-JP" altLang="en-US" b="0" i="0">
                <a:solidFill>
                  <a:schemeClr val="tx1"/>
                </a:solidFill>
                <a:effectLst/>
                <a:latin typeface="Arial" panose="020B0604020202020204" pitchFamily="34" charset="0"/>
              </a:rPr>
              <a:t>％といわれています。</a:t>
            </a:r>
            <a:endParaRPr lang="en-US" altLang="ja-JP" b="0" i="0" dirty="0">
              <a:solidFill>
                <a:schemeClr val="tx1"/>
              </a:solidFill>
              <a:effectLst/>
              <a:latin typeface="Arial" panose="020B0604020202020204" pitchFamily="34" charset="0"/>
            </a:endParaRPr>
          </a:p>
          <a:p>
            <a:pPr marL="12700">
              <a:lnSpc>
                <a:spcPct val="100000"/>
              </a:lnSpc>
              <a:spcBef>
                <a:spcPts val="259"/>
              </a:spcBef>
            </a:pPr>
            <a:r>
              <a:rPr lang="ja-JP" altLang="en-US" b="0" i="0">
                <a:solidFill>
                  <a:schemeClr val="tx1"/>
                </a:solidFill>
                <a:effectLst/>
                <a:latin typeface="Arial" panose="020B0604020202020204" pitchFamily="34" charset="0"/>
              </a:rPr>
              <a:t>つまり、創業からわずか</a:t>
            </a:r>
            <a:r>
              <a:rPr lang="en-US" altLang="ja-JP" b="0" i="0" dirty="0">
                <a:solidFill>
                  <a:schemeClr val="tx1"/>
                </a:solidFill>
                <a:effectLst/>
                <a:latin typeface="Arial" panose="020B0604020202020204" pitchFamily="34" charset="0"/>
              </a:rPr>
              <a:t>10</a:t>
            </a:r>
            <a:r>
              <a:rPr lang="ja-JP" altLang="en-US" b="0" i="0">
                <a:solidFill>
                  <a:schemeClr val="tx1"/>
                </a:solidFill>
                <a:effectLst/>
                <a:latin typeface="Arial" panose="020B0604020202020204" pitchFamily="34" charset="0"/>
              </a:rPr>
              <a:t>年の間に</a:t>
            </a:r>
            <a:r>
              <a:rPr lang="en-US" altLang="ja-JP" b="0" i="0" dirty="0">
                <a:solidFill>
                  <a:schemeClr val="tx1"/>
                </a:solidFill>
                <a:effectLst/>
                <a:latin typeface="Arial" panose="020B0604020202020204" pitchFamily="34" charset="0"/>
              </a:rPr>
              <a:t>9</a:t>
            </a:r>
            <a:r>
              <a:rPr lang="ja-JP" altLang="en-US" b="0" i="0">
                <a:solidFill>
                  <a:schemeClr val="tx1"/>
                </a:solidFill>
                <a:effectLst/>
                <a:latin typeface="Arial" panose="020B0604020202020204" pitchFamily="34" charset="0"/>
              </a:rPr>
              <a:t>割近くの会社が廃業するということです。 </a:t>
            </a:r>
            <a:endParaRPr lang="en-US" altLang="ja-JP" b="0" i="0" dirty="0">
              <a:solidFill>
                <a:schemeClr val="tx1"/>
              </a:solidFill>
              <a:effectLst/>
              <a:latin typeface="Arial" panose="020B0604020202020204" pitchFamily="34" charset="0"/>
            </a:endParaRPr>
          </a:p>
          <a:p>
            <a:pPr marL="12700">
              <a:lnSpc>
                <a:spcPct val="100000"/>
              </a:lnSpc>
              <a:spcBef>
                <a:spcPts val="259"/>
              </a:spcBef>
            </a:pPr>
            <a:r>
              <a:rPr lang="ja-JP" altLang="en-US" b="0" i="0">
                <a:solidFill>
                  <a:schemeClr val="tx1"/>
                </a:solidFill>
                <a:effectLst/>
                <a:latin typeface="Arial" panose="020B0604020202020204" pitchFamily="34" charset="0"/>
              </a:rPr>
              <a:t>創業から</a:t>
            </a:r>
            <a:r>
              <a:rPr lang="en-US" altLang="ja-JP" b="0" i="0" dirty="0">
                <a:solidFill>
                  <a:schemeClr val="tx1"/>
                </a:solidFill>
                <a:effectLst/>
                <a:latin typeface="Arial" panose="020B0604020202020204" pitchFamily="34" charset="0"/>
              </a:rPr>
              <a:t>30</a:t>
            </a:r>
            <a:r>
              <a:rPr lang="ja-JP" altLang="en-US" b="0" i="0">
                <a:solidFill>
                  <a:schemeClr val="tx1"/>
                </a:solidFill>
                <a:effectLst/>
                <a:latin typeface="Arial" panose="020B0604020202020204" pitchFamily="34" charset="0"/>
              </a:rPr>
              <a:t>年も経つと、</a:t>
            </a:r>
            <a:r>
              <a:rPr lang="en-US" altLang="ja-JP" b="0" i="0" dirty="0">
                <a:solidFill>
                  <a:schemeClr val="tx1"/>
                </a:solidFill>
                <a:effectLst/>
                <a:latin typeface="Arial" panose="020B0604020202020204" pitchFamily="34" charset="0"/>
              </a:rPr>
              <a:t>99</a:t>
            </a:r>
            <a:r>
              <a:rPr lang="ja-JP" altLang="en-US" b="0" i="0">
                <a:solidFill>
                  <a:schemeClr val="tx1"/>
                </a:solidFill>
                <a:effectLst/>
                <a:latin typeface="Arial" panose="020B0604020202020204" pitchFamily="34" charset="0"/>
              </a:rPr>
              <a:t>％を超える会社が存続できていないことになります。</a:t>
            </a:r>
            <a:endParaRPr b="1" spc="-30" dirty="0">
              <a:solidFill>
                <a:schemeClr val="tx1"/>
              </a:solidFill>
              <a:latin typeface="MS PMincho" panose="02020600040205080304" pitchFamily="18" charset="-128"/>
              <a:ea typeface="MS PMincho" panose="02020600040205080304" pitchFamily="18" charset="-128"/>
              <a:cs typeface="Hiragino Kaku Gothic Std W6"/>
            </a:endParaRPr>
          </a:p>
        </p:txBody>
      </p:sp>
      <p:sp>
        <p:nvSpPr>
          <p:cNvPr id="4" name="object 4"/>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8" name="object 8"/>
          <p:cNvSpPr txBox="1"/>
          <p:nvPr/>
        </p:nvSpPr>
        <p:spPr>
          <a:xfrm>
            <a:off x="5263455" y="7025250"/>
            <a:ext cx="165100" cy="226695"/>
          </a:xfrm>
          <a:prstGeom prst="rect">
            <a:avLst/>
          </a:prstGeom>
        </p:spPr>
        <p:txBody>
          <a:bodyPr vert="horz" wrap="square" lIns="0" tIns="34925" rIns="0" bIns="0" rtlCol="0">
            <a:spAutoFit/>
          </a:bodyPr>
          <a:lstStyle/>
          <a:p>
            <a:pPr marL="12700">
              <a:lnSpc>
                <a:spcPct val="100000"/>
              </a:lnSpc>
              <a:spcBef>
                <a:spcPts val="275"/>
              </a:spcBef>
            </a:pPr>
            <a:r>
              <a:rPr sz="1100" spc="-25" dirty="0">
                <a:solidFill>
                  <a:srgbClr val="231F20"/>
                </a:solidFill>
                <a:latin typeface="A-OTF Ryumin Pr5 R-KL"/>
                <a:cs typeface="A-OTF Ryumin Pr5 R-KL"/>
              </a:rPr>
              <a:t>00</a:t>
            </a:r>
            <a:endParaRPr sz="1100">
              <a:latin typeface="A-OTF Ryumin Pr5 R-KL"/>
              <a:cs typeface="A-OTF Ryumin Pr5 R-KL"/>
            </a:endParaRPr>
          </a:p>
        </p:txBody>
      </p:sp>
      <p:sp>
        <p:nvSpPr>
          <p:cNvPr id="10" name="タイトル 9">
            <a:extLst>
              <a:ext uri="{FF2B5EF4-FFF2-40B4-BE49-F238E27FC236}">
                <a16:creationId xmlns:a16="http://schemas.microsoft.com/office/drawing/2014/main" id="{F49E94A7-11FA-712F-AAD8-CA775641D134}"/>
              </a:ext>
            </a:extLst>
          </p:cNvPr>
          <p:cNvSpPr>
            <a:spLocks noGrp="1"/>
          </p:cNvSpPr>
          <p:nvPr>
            <p:ph type="title"/>
          </p:nvPr>
        </p:nvSpPr>
        <p:spPr>
          <a:xfrm>
            <a:off x="707306" y="1266825"/>
            <a:ext cx="9278787" cy="276999"/>
          </a:xfrm>
        </p:spPr>
        <p:txBody>
          <a:bodyPr/>
          <a:lstStyle/>
          <a:p>
            <a:r>
              <a:rPr lang="ja-JP" altLang="en-US"/>
              <a:t>会社の生存率って</a:t>
            </a:r>
          </a:p>
        </p:txBody>
      </p:sp>
      <p:sp>
        <p:nvSpPr>
          <p:cNvPr id="11" name="タイトル 9">
            <a:extLst>
              <a:ext uri="{FF2B5EF4-FFF2-40B4-BE49-F238E27FC236}">
                <a16:creationId xmlns:a16="http://schemas.microsoft.com/office/drawing/2014/main" id="{B23B95CE-C819-A76A-992C-AA0C3D6396D0}"/>
              </a:ext>
            </a:extLst>
          </p:cNvPr>
          <p:cNvSpPr txBox="1">
            <a:spLocks/>
          </p:cNvSpPr>
          <p:nvPr/>
        </p:nvSpPr>
        <p:spPr>
          <a:xfrm>
            <a:off x="716113" y="4162425"/>
            <a:ext cx="9278787" cy="276999"/>
          </a:xfrm>
          <a:prstGeom prst="rect">
            <a:avLst/>
          </a:prstGeom>
        </p:spPr>
        <p:txBody>
          <a:bodyPr wrap="square" lIns="0" tIns="0" rIns="0" bIns="0">
            <a:spAutoFit/>
          </a:bodyPr>
          <a:lstStyle>
            <a:lvl1pPr>
              <a:defRPr sz="1800" b="1" i="0">
                <a:solidFill>
                  <a:srgbClr val="ED1C24"/>
                </a:solidFill>
                <a:latin typeface="A-OTF Ryumin Pr5 B-KL"/>
                <a:ea typeface="+mj-ea"/>
                <a:cs typeface="A-OTF Ryumin Pr5 B-KL"/>
              </a:defRPr>
            </a:lvl1pPr>
          </a:lstStyle>
          <a:p>
            <a:r>
              <a:rPr lang="ja-JP" altLang="en-US"/>
              <a:t>宗教が行なっている５つのこと</a:t>
            </a:r>
          </a:p>
        </p:txBody>
      </p:sp>
      <p:sp>
        <p:nvSpPr>
          <p:cNvPr id="12" name="object 2">
            <a:extLst>
              <a:ext uri="{FF2B5EF4-FFF2-40B4-BE49-F238E27FC236}">
                <a16:creationId xmlns:a16="http://schemas.microsoft.com/office/drawing/2014/main" id="{42F820D1-9801-26DA-68A2-432BC862AE0B}"/>
              </a:ext>
            </a:extLst>
          </p:cNvPr>
          <p:cNvSpPr txBox="1">
            <a:spLocks/>
          </p:cNvSpPr>
          <p:nvPr/>
        </p:nvSpPr>
        <p:spPr>
          <a:xfrm>
            <a:off x="783506" y="4543425"/>
            <a:ext cx="9058994" cy="1832232"/>
          </a:xfrm>
          <a:prstGeom prst="rect">
            <a:avLst/>
          </a:prstGeom>
        </p:spPr>
        <p:txBody>
          <a:bodyPr vert="horz" wrap="square" lIns="0" tIns="33019" rIns="0" bIns="0" rtlCol="0">
            <a:spAutoFit/>
          </a:bodyPr>
          <a:lstStyle>
            <a:lvl1pPr marL="0">
              <a:defRPr sz="1200" b="0" i="0">
                <a:solidFill>
                  <a:srgbClr val="231F20"/>
                </a:solidFill>
                <a:latin typeface="Hiragino Kaku Gothic Std W3"/>
                <a:ea typeface="+mn-ea"/>
                <a:cs typeface="Hiragino Kaku Gothic Std W3"/>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indent="76200">
              <a:lnSpc>
                <a:spcPts val="1920"/>
              </a:lnSpc>
              <a:spcAft>
                <a:spcPts val="1200"/>
              </a:spcAft>
            </a:pPr>
            <a:r>
              <a:rPr lang="ja-JP" altLang="ja-JP" spc="60">
                <a:solidFill>
                  <a:srgbClr val="000000"/>
                </a:solidFill>
                <a:effectLst/>
                <a:latin typeface="+mn-ea"/>
                <a:cs typeface="ＭＳ Ｐゴシック" panose="020B0600070205080204" pitchFamily="34" charset="-128"/>
              </a:rPr>
              <a:t>一つ目の共通点</a:t>
            </a:r>
            <a:r>
              <a:rPr lang="ja-JP" altLang="en-US" spc="60">
                <a:solidFill>
                  <a:srgbClr val="000000"/>
                </a:solidFill>
                <a:effectLst/>
                <a:latin typeface="+mn-ea"/>
                <a:cs typeface="ＭＳ Ｐゴシック" panose="020B0600070205080204" pitchFamily="34" charset="-128"/>
              </a:rPr>
              <a:t>　　</a:t>
            </a:r>
            <a:r>
              <a:rPr lang="ja-JP" altLang="ja-JP" spc="60">
                <a:solidFill>
                  <a:srgbClr val="000000"/>
                </a:solidFill>
                <a:effectLst/>
                <a:latin typeface="+mn-ea"/>
                <a:cs typeface="ＭＳ Ｐゴシック" panose="020B0600070205080204" pitchFamily="34" charset="-128"/>
              </a:rPr>
              <a:t>「定期的に集っている」こと。例えば、キリスト教だと週に一回必ず教会に集う。</a:t>
            </a:r>
            <a:r>
              <a:rPr lang="ja-JP" altLang="en-US" spc="60">
                <a:solidFill>
                  <a:srgbClr val="000000"/>
                </a:solidFill>
                <a:effectLst/>
                <a:latin typeface="+mn-ea"/>
                <a:cs typeface="ＭＳ Ｐゴシック" panose="020B0600070205080204" pitchFamily="34" charset="-128"/>
              </a:rPr>
              <a:t>（定例会議）</a:t>
            </a:r>
            <a:endParaRPr lang="ja-JP" altLang="ja-JP">
              <a:effectLst/>
              <a:latin typeface="+mn-ea"/>
              <a:cs typeface="ＭＳ Ｐゴシック" panose="020B0600070205080204" pitchFamily="34" charset="-128"/>
            </a:endParaRPr>
          </a:p>
          <a:p>
            <a:pPr indent="76200" algn="l">
              <a:lnSpc>
                <a:spcPts val="1920"/>
              </a:lnSpc>
              <a:spcAft>
                <a:spcPts val="1200"/>
              </a:spcAft>
            </a:pPr>
            <a:r>
              <a:rPr lang="ja-JP" altLang="ja-JP" spc="60">
                <a:solidFill>
                  <a:srgbClr val="000000"/>
                </a:solidFill>
                <a:effectLst/>
                <a:latin typeface="+mn-ea"/>
                <a:cs typeface="ＭＳ Ｐゴシック" panose="020B0600070205080204" pitchFamily="34" charset="-128"/>
              </a:rPr>
              <a:t>二つ目の共通点</a:t>
            </a:r>
            <a:r>
              <a:rPr lang="ja-JP" altLang="en-US" spc="60">
                <a:solidFill>
                  <a:srgbClr val="000000"/>
                </a:solidFill>
                <a:effectLst/>
                <a:latin typeface="+mn-ea"/>
                <a:cs typeface="ＭＳ Ｐゴシック" panose="020B0600070205080204" pitchFamily="34" charset="-128"/>
              </a:rPr>
              <a:t>　　</a:t>
            </a:r>
            <a:r>
              <a:rPr lang="ja-JP" altLang="ja-JP" spc="60">
                <a:solidFill>
                  <a:srgbClr val="000000"/>
                </a:solidFill>
                <a:effectLst/>
                <a:latin typeface="+mn-ea"/>
                <a:cs typeface="ＭＳ Ｐゴシック" panose="020B0600070205080204" pitchFamily="34" charset="-128"/>
              </a:rPr>
              <a:t>「同じものを読んだり、歌ったりしている」。聖書だったり聖歌</a:t>
            </a:r>
            <a:r>
              <a:rPr lang="ja-JP" altLang="en-US" spc="60">
                <a:solidFill>
                  <a:srgbClr val="000000"/>
                </a:solidFill>
                <a:effectLst/>
                <a:latin typeface="+mn-ea"/>
                <a:cs typeface="ＭＳ Ｐゴシック" panose="020B0600070205080204" pitchFamily="34" charset="-128"/>
              </a:rPr>
              <a:t>。（理念・基本起動）</a:t>
            </a:r>
            <a:endParaRPr lang="ja-JP" altLang="ja-JP">
              <a:effectLst/>
              <a:latin typeface="+mn-ea"/>
              <a:cs typeface="ＭＳ Ｐゴシック" panose="020B0600070205080204" pitchFamily="34" charset="-128"/>
            </a:endParaRPr>
          </a:p>
          <a:p>
            <a:pPr indent="76200" algn="l">
              <a:lnSpc>
                <a:spcPts val="1920"/>
              </a:lnSpc>
              <a:spcAft>
                <a:spcPts val="1200"/>
              </a:spcAft>
            </a:pPr>
            <a:r>
              <a:rPr lang="ja-JP" altLang="ja-JP" spc="60">
                <a:solidFill>
                  <a:srgbClr val="000000"/>
                </a:solidFill>
                <a:effectLst/>
                <a:latin typeface="+mn-ea"/>
                <a:cs typeface="ＭＳ Ｐゴシック" panose="020B0600070205080204" pitchFamily="34" charset="-128"/>
              </a:rPr>
              <a:t>三つ目の共通点</a:t>
            </a:r>
            <a:r>
              <a:rPr lang="ja-JP" altLang="en-US" spc="60">
                <a:solidFill>
                  <a:srgbClr val="000000"/>
                </a:solidFill>
                <a:effectLst/>
                <a:latin typeface="+mn-ea"/>
                <a:cs typeface="ＭＳ Ｐゴシック" panose="020B0600070205080204" pitchFamily="34" charset="-128"/>
              </a:rPr>
              <a:t>　　</a:t>
            </a:r>
            <a:r>
              <a:rPr lang="ja-JP" altLang="ja-JP" spc="60">
                <a:solidFill>
                  <a:srgbClr val="000000"/>
                </a:solidFill>
                <a:effectLst/>
                <a:latin typeface="+mn-ea"/>
                <a:cs typeface="ＭＳ Ｐゴシック" panose="020B0600070205080204" pitchFamily="34" charset="-128"/>
              </a:rPr>
              <a:t>「同じモノを身につけている」。クロスだったり、数珠</a:t>
            </a:r>
            <a:r>
              <a:rPr lang="ja-JP" altLang="en-US" spc="60">
                <a:solidFill>
                  <a:srgbClr val="000000"/>
                </a:solidFill>
                <a:effectLst/>
                <a:latin typeface="+mn-ea"/>
                <a:cs typeface="ＭＳ Ｐゴシック" panose="020B0600070205080204" pitchFamily="34" charset="-128"/>
              </a:rPr>
              <a:t>。（バッジ・ジャケット）</a:t>
            </a:r>
            <a:endParaRPr lang="ja-JP" altLang="ja-JP">
              <a:effectLst/>
              <a:latin typeface="+mn-ea"/>
              <a:cs typeface="ＭＳ Ｐゴシック" panose="020B0600070205080204" pitchFamily="34" charset="-128"/>
            </a:endParaRPr>
          </a:p>
          <a:p>
            <a:pPr indent="76200" algn="l">
              <a:lnSpc>
                <a:spcPts val="1920"/>
              </a:lnSpc>
              <a:spcAft>
                <a:spcPts val="1200"/>
              </a:spcAft>
            </a:pPr>
            <a:r>
              <a:rPr lang="ja-JP" altLang="ja-JP" spc="60">
                <a:solidFill>
                  <a:srgbClr val="000000"/>
                </a:solidFill>
                <a:effectLst/>
                <a:latin typeface="+mn-ea"/>
                <a:cs typeface="ＭＳ Ｐゴシック" panose="020B0600070205080204" pitchFamily="34" charset="-128"/>
              </a:rPr>
              <a:t>四つ目の共通点</a:t>
            </a:r>
            <a:r>
              <a:rPr lang="ja-JP" altLang="en-US" spc="60">
                <a:solidFill>
                  <a:srgbClr val="000000"/>
                </a:solidFill>
                <a:effectLst/>
                <a:latin typeface="+mn-ea"/>
                <a:cs typeface="ＭＳ Ｐゴシック" panose="020B0600070205080204" pitchFamily="34" charset="-128"/>
              </a:rPr>
              <a:t>　　</a:t>
            </a:r>
            <a:r>
              <a:rPr lang="ja-JP" altLang="ja-JP" spc="60">
                <a:solidFill>
                  <a:srgbClr val="000000"/>
                </a:solidFill>
                <a:effectLst/>
                <a:latin typeface="+mn-ea"/>
                <a:cs typeface="ＭＳ Ｐゴシック" panose="020B0600070205080204" pitchFamily="34" charset="-128"/>
              </a:rPr>
              <a:t>「同じポーズをしてる」。クロスを切ったり、手を握ったり</a:t>
            </a:r>
            <a:r>
              <a:rPr lang="ja-JP" altLang="en-US" spc="60">
                <a:solidFill>
                  <a:srgbClr val="000000"/>
                </a:solidFill>
                <a:effectLst/>
                <a:latin typeface="+mn-ea"/>
                <a:cs typeface="ＭＳ Ｐゴシック" panose="020B0600070205080204" pitchFamily="34" charset="-128"/>
              </a:rPr>
              <a:t>。（讃歌・パンチ）</a:t>
            </a:r>
            <a:endParaRPr lang="ja-JP" altLang="ja-JP">
              <a:effectLst/>
              <a:latin typeface="+mn-ea"/>
              <a:cs typeface="ＭＳ Ｐゴシック" panose="020B0600070205080204" pitchFamily="34" charset="-128"/>
            </a:endParaRPr>
          </a:p>
          <a:p>
            <a:pPr indent="76200" algn="l">
              <a:lnSpc>
                <a:spcPts val="1920"/>
              </a:lnSpc>
              <a:spcAft>
                <a:spcPts val="1200"/>
              </a:spcAft>
            </a:pPr>
            <a:r>
              <a:rPr lang="ja-JP" altLang="ja-JP" spc="60">
                <a:solidFill>
                  <a:srgbClr val="000000"/>
                </a:solidFill>
                <a:effectLst/>
                <a:latin typeface="+mn-ea"/>
                <a:cs typeface="ＭＳ Ｐゴシック" panose="020B0600070205080204" pitchFamily="34" charset="-128"/>
              </a:rPr>
              <a:t>五つ目の共通点</a:t>
            </a:r>
            <a:r>
              <a:rPr lang="ja-JP" altLang="en-US" spc="60">
                <a:solidFill>
                  <a:srgbClr val="000000"/>
                </a:solidFill>
                <a:effectLst/>
                <a:latin typeface="+mn-ea"/>
                <a:cs typeface="ＭＳ Ｐゴシック" panose="020B0600070205080204" pitchFamily="34" charset="-128"/>
              </a:rPr>
              <a:t>　　</a:t>
            </a:r>
            <a:r>
              <a:rPr lang="ja-JP" altLang="ja-JP" spc="60">
                <a:solidFill>
                  <a:srgbClr val="000000"/>
                </a:solidFill>
                <a:effectLst/>
                <a:latin typeface="+mn-ea"/>
                <a:cs typeface="ＭＳ Ｐゴシック" panose="020B0600070205080204" pitchFamily="34" charset="-128"/>
              </a:rPr>
              <a:t>「神話がある」</a:t>
            </a:r>
            <a:r>
              <a:rPr lang="ja-JP" altLang="en-US" spc="60">
                <a:solidFill>
                  <a:srgbClr val="000000"/>
                </a:solidFill>
                <a:effectLst/>
                <a:latin typeface="+mn-ea"/>
                <a:cs typeface="ＭＳ Ｐゴシック" panose="020B0600070205080204" pitchFamily="34" charset="-128"/>
              </a:rPr>
              <a:t>。語り継がれる物語。（三象三芯三王哲学）</a:t>
            </a:r>
            <a:endParaRPr lang="ja-JP" altLang="ja-JP">
              <a:effectLst/>
              <a:latin typeface="+mn-ea"/>
              <a:cs typeface="ＭＳ Ｐゴシック" panose="020B0600070205080204" pitchFamily="34" charset="-128"/>
            </a:endParaRPr>
          </a:p>
        </p:txBody>
      </p:sp>
      <p:sp>
        <p:nvSpPr>
          <p:cNvPr id="14" name="テキスト ボックス 13">
            <a:extLst>
              <a:ext uri="{FF2B5EF4-FFF2-40B4-BE49-F238E27FC236}">
                <a16:creationId xmlns:a16="http://schemas.microsoft.com/office/drawing/2014/main" id="{13862280-1118-A9E1-AEE2-5A3B6FE74454}"/>
              </a:ext>
            </a:extLst>
          </p:cNvPr>
          <p:cNvSpPr txBox="1"/>
          <p:nvPr/>
        </p:nvSpPr>
        <p:spPr>
          <a:xfrm>
            <a:off x="845248" y="603050"/>
            <a:ext cx="6864380" cy="461665"/>
          </a:xfrm>
          <a:prstGeom prst="rect">
            <a:avLst/>
          </a:prstGeom>
          <a:noFill/>
        </p:spPr>
        <p:txBody>
          <a:bodyPr wrap="none" rtlCol="0">
            <a:spAutoFit/>
          </a:bodyPr>
          <a:lstStyle/>
          <a:p>
            <a:r>
              <a:rPr kumimoji="1" lang="ja-JP" altLang="en-US" b="1">
                <a:solidFill>
                  <a:srgbClr val="FF0000"/>
                </a:solidFill>
              </a:rPr>
              <a:t>最も長く続いている</a:t>
            </a:r>
            <a:r>
              <a:rPr kumimoji="1" lang="ja-JP" altLang="en-US" sz="2400" b="1">
                <a:solidFill>
                  <a:srgbClr val="FF0000"/>
                </a:solidFill>
              </a:rPr>
              <a:t>組織</a:t>
            </a:r>
            <a:r>
              <a:rPr kumimoji="1" lang="ja-JP" altLang="en-US" b="1">
                <a:solidFill>
                  <a:srgbClr val="FF0000"/>
                </a:solidFill>
              </a:rPr>
              <a:t>とその</a:t>
            </a:r>
            <a:r>
              <a:rPr kumimoji="1" lang="ja-JP" altLang="en-US" sz="2400" b="1">
                <a:solidFill>
                  <a:srgbClr val="FF0000"/>
                </a:solidFill>
              </a:rPr>
              <a:t>秘訣</a:t>
            </a:r>
            <a:r>
              <a:rPr kumimoji="1" lang="ja-JP" altLang="en-US" b="1">
                <a:solidFill>
                  <a:srgbClr val="FF0000"/>
                </a:solidFill>
              </a:rPr>
              <a:t>そして</a:t>
            </a:r>
            <a:r>
              <a:rPr kumimoji="1" lang="en-US" altLang="ja-JP" b="1" dirty="0">
                <a:solidFill>
                  <a:srgbClr val="FF0000"/>
                </a:solidFill>
              </a:rPr>
              <a:t>SPC</a:t>
            </a:r>
            <a:r>
              <a:rPr kumimoji="1" lang="ja-JP" altLang="en-US" b="1">
                <a:solidFill>
                  <a:srgbClr val="FF0000"/>
                </a:solidFill>
              </a:rPr>
              <a:t>との</a:t>
            </a:r>
            <a:r>
              <a:rPr kumimoji="1" lang="ja-JP" altLang="en-US" sz="2400" b="1">
                <a:solidFill>
                  <a:srgbClr val="FF0000"/>
                </a:solidFill>
              </a:rPr>
              <a:t>共通点</a:t>
            </a:r>
            <a:endParaRPr kumimoji="1" lang="ja-JP" altLang="en-US" b="1">
              <a:solidFill>
                <a:srgbClr val="FF0000"/>
              </a:solidFill>
            </a:endParaRPr>
          </a:p>
        </p:txBody>
      </p:sp>
      <p:grpSp>
        <p:nvGrpSpPr>
          <p:cNvPr id="15" name="object 3">
            <a:extLst>
              <a:ext uri="{FF2B5EF4-FFF2-40B4-BE49-F238E27FC236}">
                <a16:creationId xmlns:a16="http://schemas.microsoft.com/office/drawing/2014/main" id="{9CFE1D9B-467B-C092-DF3E-492E3C39EF1B}"/>
              </a:ext>
            </a:extLst>
          </p:cNvPr>
          <p:cNvGrpSpPr/>
          <p:nvPr/>
        </p:nvGrpSpPr>
        <p:grpSpPr>
          <a:xfrm>
            <a:off x="489960" y="718185"/>
            <a:ext cx="320040" cy="320040"/>
            <a:chOff x="425128" y="623630"/>
            <a:chExt cx="320040" cy="320040"/>
          </a:xfrm>
        </p:grpSpPr>
        <p:pic>
          <p:nvPicPr>
            <p:cNvPr id="16" name="object 4">
              <a:extLst>
                <a:ext uri="{FF2B5EF4-FFF2-40B4-BE49-F238E27FC236}">
                  <a16:creationId xmlns:a16="http://schemas.microsoft.com/office/drawing/2014/main" id="{5C68FDB1-E7AE-C5D8-B03C-C79E6B9306BB}"/>
                </a:ext>
              </a:extLst>
            </p:cNvPr>
            <p:cNvPicPr/>
            <p:nvPr/>
          </p:nvPicPr>
          <p:blipFill>
            <a:blip r:embed="rId2" cstate="print"/>
            <a:stretch>
              <a:fillRect/>
            </a:stretch>
          </p:blipFill>
          <p:spPr>
            <a:xfrm>
              <a:off x="478773" y="677277"/>
              <a:ext cx="212699" cy="212699"/>
            </a:xfrm>
            <a:prstGeom prst="rect">
              <a:avLst/>
            </a:prstGeom>
          </p:spPr>
        </p:pic>
        <p:sp>
          <p:nvSpPr>
            <p:cNvPr id="17" name="object 5">
              <a:extLst>
                <a:ext uri="{FF2B5EF4-FFF2-40B4-BE49-F238E27FC236}">
                  <a16:creationId xmlns:a16="http://schemas.microsoft.com/office/drawing/2014/main" id="{DD6A84B4-DBAF-06A0-153D-90177ACD7914}"/>
                </a:ext>
              </a:extLst>
            </p:cNvPr>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18" name="object 6">
              <a:extLst>
                <a:ext uri="{FF2B5EF4-FFF2-40B4-BE49-F238E27FC236}">
                  <a16:creationId xmlns:a16="http://schemas.microsoft.com/office/drawing/2014/main" id="{A8FFA1F2-AA56-10D0-F0C5-A479DBDE24D9}"/>
                </a:ext>
              </a:extLst>
            </p:cNvPr>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3" name="object 2">
            <a:extLst>
              <a:ext uri="{FF2B5EF4-FFF2-40B4-BE49-F238E27FC236}">
                <a16:creationId xmlns:a16="http://schemas.microsoft.com/office/drawing/2014/main" id="{24D72C9F-436C-11F0-84E9-099CC5A37527}"/>
              </a:ext>
            </a:extLst>
          </p:cNvPr>
          <p:cNvSpPr txBox="1">
            <a:spLocks/>
          </p:cNvSpPr>
          <p:nvPr/>
        </p:nvSpPr>
        <p:spPr>
          <a:xfrm>
            <a:off x="845248" y="3019425"/>
            <a:ext cx="9058994" cy="887421"/>
          </a:xfrm>
          <a:prstGeom prst="rect">
            <a:avLst/>
          </a:prstGeom>
        </p:spPr>
        <p:txBody>
          <a:bodyPr vert="horz" wrap="square" lIns="0" tIns="33019" rIns="0" bIns="0" rtlCol="0">
            <a:spAutoFit/>
          </a:bodyPr>
          <a:lstStyle>
            <a:lvl1pPr marL="0">
              <a:defRPr sz="1200" b="0" i="0">
                <a:solidFill>
                  <a:srgbClr val="231F20"/>
                </a:solidFill>
                <a:latin typeface="Hiragino Kaku Gothic Std W3"/>
                <a:ea typeface="+mn-ea"/>
                <a:cs typeface="Hiragino Kaku Gothic Std W3"/>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259"/>
              </a:spcBef>
            </a:pPr>
            <a:r>
              <a:rPr lang="ja-JP" altLang="en-US">
                <a:solidFill>
                  <a:schemeClr val="tx1"/>
                </a:solidFill>
                <a:latin typeface="Arial" panose="020B0604020202020204" pitchFamily="34" charset="0"/>
              </a:rPr>
              <a:t>世界で一番長く続いている企業は、なんと日本の企業「金剛組」で１３００年の歴史を持っています。</a:t>
            </a:r>
            <a:endParaRPr lang="en-US" altLang="ja-JP" dirty="0">
              <a:solidFill>
                <a:schemeClr val="tx1"/>
              </a:solidFill>
              <a:latin typeface="Arial" panose="020B0604020202020204" pitchFamily="34" charset="0"/>
            </a:endParaRPr>
          </a:p>
          <a:p>
            <a:pPr marL="12700">
              <a:spcBef>
                <a:spcPts val="259"/>
              </a:spcBef>
            </a:pPr>
            <a:r>
              <a:rPr lang="ja-JP" altLang="en-US">
                <a:solidFill>
                  <a:schemeClr val="tx1"/>
                </a:solidFill>
                <a:latin typeface="Arial" panose="020B0604020202020204" pitchFamily="34" charset="0"/>
              </a:rPr>
              <a:t>しかしそれを遥かに凌ぎ、２０００年以上続いている組織があります。</a:t>
            </a:r>
            <a:endParaRPr lang="en-US" altLang="ja-JP" dirty="0">
              <a:solidFill>
                <a:schemeClr val="tx1"/>
              </a:solidFill>
              <a:latin typeface="Arial" panose="020B0604020202020204" pitchFamily="34" charset="0"/>
            </a:endParaRPr>
          </a:p>
          <a:p>
            <a:pPr marL="12700">
              <a:spcBef>
                <a:spcPts val="259"/>
              </a:spcBef>
            </a:pPr>
            <a:r>
              <a:rPr lang="ja-JP" altLang="en-US">
                <a:solidFill>
                  <a:schemeClr val="tx1"/>
                </a:solidFill>
                <a:latin typeface="Arial" panose="020B0604020202020204" pitchFamily="34" charset="0"/>
              </a:rPr>
              <a:t>それはキリスト教をはじめとする宗教です。</a:t>
            </a:r>
            <a:endParaRPr lang="en-US" altLang="ja-JP" dirty="0">
              <a:solidFill>
                <a:schemeClr val="tx1"/>
              </a:solidFill>
              <a:latin typeface="Arial" panose="020B0604020202020204" pitchFamily="34" charset="0"/>
            </a:endParaRPr>
          </a:p>
          <a:p>
            <a:pPr marL="12700">
              <a:spcBef>
                <a:spcPts val="259"/>
              </a:spcBef>
            </a:pPr>
            <a:r>
              <a:rPr lang="ja-JP" altLang="en-US" b="1" spc="-30">
                <a:solidFill>
                  <a:schemeClr val="tx1"/>
                </a:solidFill>
                <a:latin typeface="Arial" panose="020B0604020202020204" pitchFamily="34" charset="0"/>
                <a:ea typeface="MS PMincho" panose="02020600040205080304" pitchFamily="18" charset="-128"/>
                <a:cs typeface="Hiragino Kaku Gothic Std W6"/>
              </a:rPr>
              <a:t>なぜ宗教はそんなに長く続くのでしょうか？</a:t>
            </a:r>
            <a:endParaRPr lang="ja-JP" altLang="en-US" b="1" spc="-30" dirty="0">
              <a:solidFill>
                <a:schemeClr val="tx1"/>
              </a:solidFill>
              <a:latin typeface="MS PMincho" panose="02020600040205080304" pitchFamily="18" charset="-128"/>
              <a:ea typeface="MS PMincho" panose="02020600040205080304" pitchFamily="18" charset="-128"/>
              <a:cs typeface="Hiragino Kaku Gothic Std W6"/>
            </a:endParaRPr>
          </a:p>
        </p:txBody>
      </p:sp>
      <p:sp>
        <p:nvSpPr>
          <p:cNvPr id="5" name="タイトル 9">
            <a:extLst>
              <a:ext uri="{FF2B5EF4-FFF2-40B4-BE49-F238E27FC236}">
                <a16:creationId xmlns:a16="http://schemas.microsoft.com/office/drawing/2014/main" id="{A5B04A2E-9075-D3DC-4C52-0808CD6805CB}"/>
              </a:ext>
            </a:extLst>
          </p:cNvPr>
          <p:cNvSpPr txBox="1">
            <a:spLocks/>
          </p:cNvSpPr>
          <p:nvPr/>
        </p:nvSpPr>
        <p:spPr>
          <a:xfrm>
            <a:off x="698500" y="2590026"/>
            <a:ext cx="9278787" cy="276999"/>
          </a:xfrm>
          <a:prstGeom prst="rect">
            <a:avLst/>
          </a:prstGeom>
        </p:spPr>
        <p:txBody>
          <a:bodyPr wrap="square" lIns="0" tIns="0" rIns="0" bIns="0">
            <a:spAutoFit/>
          </a:bodyPr>
          <a:lstStyle>
            <a:lvl1pPr>
              <a:defRPr sz="1800" b="1" i="0">
                <a:solidFill>
                  <a:srgbClr val="ED1C24"/>
                </a:solidFill>
                <a:latin typeface="A-OTF Ryumin Pr5 B-KL"/>
                <a:ea typeface="+mj-ea"/>
                <a:cs typeface="A-OTF Ryumin Pr5 B-KL"/>
              </a:defRPr>
            </a:lvl1pPr>
          </a:lstStyle>
          <a:p>
            <a:r>
              <a:rPr lang="ja-JP" altLang="en-US"/>
              <a:t>最も長く続いている組織って？</a:t>
            </a:r>
          </a:p>
        </p:txBody>
      </p:sp>
      <p:sp>
        <p:nvSpPr>
          <p:cNvPr id="7" name="タイトル 9">
            <a:extLst>
              <a:ext uri="{FF2B5EF4-FFF2-40B4-BE49-F238E27FC236}">
                <a16:creationId xmlns:a16="http://schemas.microsoft.com/office/drawing/2014/main" id="{C2FA4F34-1CDC-BBD5-2A4C-DB4FCEB2F71C}"/>
              </a:ext>
            </a:extLst>
          </p:cNvPr>
          <p:cNvSpPr txBox="1">
            <a:spLocks/>
          </p:cNvSpPr>
          <p:nvPr/>
        </p:nvSpPr>
        <p:spPr>
          <a:xfrm>
            <a:off x="735351" y="6712502"/>
            <a:ext cx="9278787" cy="369332"/>
          </a:xfrm>
          <a:prstGeom prst="rect">
            <a:avLst/>
          </a:prstGeom>
        </p:spPr>
        <p:txBody>
          <a:bodyPr wrap="square" lIns="0" tIns="0" rIns="0" bIns="0">
            <a:spAutoFit/>
          </a:bodyPr>
          <a:lstStyle>
            <a:lvl1pPr>
              <a:defRPr sz="1800" b="1" i="0">
                <a:solidFill>
                  <a:srgbClr val="ED1C24"/>
                </a:solidFill>
                <a:latin typeface="A-OTF Ryumin Pr5 B-KL"/>
                <a:ea typeface="+mj-ea"/>
                <a:cs typeface="A-OTF Ryumin Pr5 B-KL"/>
              </a:defRPr>
            </a:lvl1pPr>
          </a:lstStyle>
          <a:p>
            <a:r>
              <a:rPr lang="en-US" altLang="ja-JP" sz="2400" dirty="0"/>
              <a:t>SPC</a:t>
            </a:r>
            <a:r>
              <a:rPr lang="ja-JP" altLang="en-US" sz="2400"/>
              <a:t>組織が続く理由がここにある！！！　（ベクトルをあわせる）</a:t>
            </a:r>
          </a:p>
        </p:txBody>
      </p:sp>
    </p:spTree>
    <p:extLst>
      <p:ext uri="{BB962C8B-B14F-4D97-AF65-F5344CB8AC3E}">
        <p14:creationId xmlns:p14="http://schemas.microsoft.com/office/powerpoint/2010/main" val="82193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1560195" cy="406400"/>
          </a:xfrm>
          <a:prstGeom prst="rect">
            <a:avLst/>
          </a:prstGeom>
        </p:spPr>
        <p:txBody>
          <a:bodyPr vert="horz" wrap="square" lIns="0" tIns="12700" rIns="0" bIns="0" rtlCol="0">
            <a:spAutoFit/>
          </a:bodyPr>
          <a:lstStyle/>
          <a:p>
            <a:pPr marL="12700">
              <a:lnSpc>
                <a:spcPct val="100000"/>
              </a:lnSpc>
              <a:spcBef>
                <a:spcPts val="100"/>
              </a:spcBef>
            </a:pPr>
            <a:r>
              <a:rPr sz="2500" spc="-60" dirty="0">
                <a:solidFill>
                  <a:srgbClr val="231F20"/>
                </a:solidFill>
              </a:rPr>
              <a:t>SPC</a:t>
            </a:r>
            <a:r>
              <a:rPr sz="2500" spc="-70" dirty="0">
                <a:solidFill>
                  <a:srgbClr val="231F20"/>
                </a:solidFill>
              </a:rPr>
              <a:t>の意味</a:t>
            </a:r>
            <a:endParaRPr sz="250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pic>
        <p:nvPicPr>
          <p:cNvPr id="7" name="object 7"/>
          <p:cNvPicPr/>
          <p:nvPr/>
        </p:nvPicPr>
        <p:blipFill>
          <a:blip r:embed="rId3" cstate="print"/>
          <a:stretch>
            <a:fillRect/>
          </a:stretch>
        </p:blipFill>
        <p:spPr>
          <a:xfrm>
            <a:off x="2344030" y="1662477"/>
            <a:ext cx="1187030" cy="1196340"/>
          </a:xfrm>
          <a:prstGeom prst="rect">
            <a:avLst/>
          </a:prstGeom>
        </p:spPr>
      </p:pic>
      <p:sp>
        <p:nvSpPr>
          <p:cNvPr id="8" name="object 8"/>
          <p:cNvSpPr/>
          <p:nvPr/>
        </p:nvSpPr>
        <p:spPr>
          <a:xfrm>
            <a:off x="6830377" y="2041016"/>
            <a:ext cx="882015" cy="542925"/>
          </a:xfrm>
          <a:custGeom>
            <a:avLst/>
            <a:gdLst/>
            <a:ahLst/>
            <a:cxnLst/>
            <a:rect l="l" t="t" r="r" b="b"/>
            <a:pathLst>
              <a:path w="882015" h="542925">
                <a:moveTo>
                  <a:pt x="363982" y="419938"/>
                </a:moveTo>
                <a:lnTo>
                  <a:pt x="363067" y="370903"/>
                </a:lnTo>
                <a:lnTo>
                  <a:pt x="346710" y="327152"/>
                </a:lnTo>
                <a:lnTo>
                  <a:pt x="317766" y="292087"/>
                </a:lnTo>
                <a:lnTo>
                  <a:pt x="296824" y="278231"/>
                </a:lnTo>
                <a:lnTo>
                  <a:pt x="296824" y="398614"/>
                </a:lnTo>
                <a:lnTo>
                  <a:pt x="286473" y="444474"/>
                </a:lnTo>
                <a:lnTo>
                  <a:pt x="260286" y="478104"/>
                </a:lnTo>
                <a:lnTo>
                  <a:pt x="222313" y="499186"/>
                </a:lnTo>
                <a:lnTo>
                  <a:pt x="176580" y="507365"/>
                </a:lnTo>
                <a:lnTo>
                  <a:pt x="156870" y="507542"/>
                </a:lnTo>
                <a:lnTo>
                  <a:pt x="137401" y="506742"/>
                </a:lnTo>
                <a:lnTo>
                  <a:pt x="118198" y="504952"/>
                </a:lnTo>
                <a:lnTo>
                  <a:pt x="99237" y="502183"/>
                </a:lnTo>
                <a:lnTo>
                  <a:pt x="97586" y="501916"/>
                </a:lnTo>
                <a:lnTo>
                  <a:pt x="96748" y="500951"/>
                </a:lnTo>
                <a:lnTo>
                  <a:pt x="96748" y="272986"/>
                </a:lnTo>
                <a:lnTo>
                  <a:pt x="97967" y="271754"/>
                </a:lnTo>
                <a:lnTo>
                  <a:pt x="154495" y="271716"/>
                </a:lnTo>
                <a:lnTo>
                  <a:pt x="184454" y="271983"/>
                </a:lnTo>
                <a:lnTo>
                  <a:pt x="231292" y="283057"/>
                </a:lnTo>
                <a:lnTo>
                  <a:pt x="267017" y="311251"/>
                </a:lnTo>
                <a:lnTo>
                  <a:pt x="289560" y="351459"/>
                </a:lnTo>
                <a:lnTo>
                  <a:pt x="296824" y="398614"/>
                </a:lnTo>
                <a:lnTo>
                  <a:pt x="296824" y="278231"/>
                </a:lnTo>
                <a:lnTo>
                  <a:pt x="286791" y="271589"/>
                </a:lnTo>
                <a:lnTo>
                  <a:pt x="279387" y="266687"/>
                </a:lnTo>
                <a:lnTo>
                  <a:pt x="234683" y="251942"/>
                </a:lnTo>
                <a:lnTo>
                  <a:pt x="230555" y="251180"/>
                </a:lnTo>
                <a:lnTo>
                  <a:pt x="230492" y="250101"/>
                </a:lnTo>
                <a:lnTo>
                  <a:pt x="234480" y="248716"/>
                </a:lnTo>
                <a:lnTo>
                  <a:pt x="243649" y="243738"/>
                </a:lnTo>
                <a:lnTo>
                  <a:pt x="267906" y="230581"/>
                </a:lnTo>
                <a:lnTo>
                  <a:pt x="294119" y="203098"/>
                </a:lnTo>
                <a:lnTo>
                  <a:pt x="311188" y="169176"/>
                </a:lnTo>
                <a:lnTo>
                  <a:pt x="317131" y="131699"/>
                </a:lnTo>
                <a:lnTo>
                  <a:pt x="304228" y="81076"/>
                </a:lnTo>
                <a:lnTo>
                  <a:pt x="273710" y="48641"/>
                </a:lnTo>
                <a:lnTo>
                  <a:pt x="271157" y="45935"/>
                </a:lnTo>
                <a:lnTo>
                  <a:pt x="256336" y="39204"/>
                </a:lnTo>
                <a:lnTo>
                  <a:pt x="256336" y="143332"/>
                </a:lnTo>
                <a:lnTo>
                  <a:pt x="256336" y="148577"/>
                </a:lnTo>
                <a:lnTo>
                  <a:pt x="224269" y="215734"/>
                </a:lnTo>
                <a:lnTo>
                  <a:pt x="189369" y="236131"/>
                </a:lnTo>
                <a:lnTo>
                  <a:pt x="146583" y="243674"/>
                </a:lnTo>
                <a:lnTo>
                  <a:pt x="99288" y="243738"/>
                </a:lnTo>
                <a:lnTo>
                  <a:pt x="96824" y="241274"/>
                </a:lnTo>
                <a:lnTo>
                  <a:pt x="96558" y="51206"/>
                </a:lnTo>
                <a:lnTo>
                  <a:pt x="98983" y="48742"/>
                </a:lnTo>
                <a:lnTo>
                  <a:pt x="146621" y="48717"/>
                </a:lnTo>
                <a:lnTo>
                  <a:pt x="189026" y="56019"/>
                </a:lnTo>
                <a:lnTo>
                  <a:pt x="224015" y="76301"/>
                </a:lnTo>
                <a:lnTo>
                  <a:pt x="247637" y="106413"/>
                </a:lnTo>
                <a:lnTo>
                  <a:pt x="256336" y="143332"/>
                </a:lnTo>
                <a:lnTo>
                  <a:pt x="256336" y="39204"/>
                </a:lnTo>
                <a:lnTo>
                  <a:pt x="225310" y="25095"/>
                </a:lnTo>
                <a:lnTo>
                  <a:pt x="174091" y="17373"/>
                </a:lnTo>
                <a:lnTo>
                  <a:pt x="135191" y="16484"/>
                </a:lnTo>
                <a:lnTo>
                  <a:pt x="94564" y="16078"/>
                </a:lnTo>
                <a:lnTo>
                  <a:pt x="52209" y="16179"/>
                </a:lnTo>
                <a:lnTo>
                  <a:pt x="4178" y="16852"/>
                </a:lnTo>
                <a:lnTo>
                  <a:pt x="3860" y="17983"/>
                </a:lnTo>
                <a:lnTo>
                  <a:pt x="7175" y="20129"/>
                </a:lnTo>
                <a:lnTo>
                  <a:pt x="16306" y="27470"/>
                </a:lnTo>
                <a:lnTo>
                  <a:pt x="23393" y="36423"/>
                </a:lnTo>
                <a:lnTo>
                  <a:pt x="27978" y="46824"/>
                </a:lnTo>
                <a:lnTo>
                  <a:pt x="29565" y="58458"/>
                </a:lnTo>
                <a:lnTo>
                  <a:pt x="29502" y="503732"/>
                </a:lnTo>
                <a:lnTo>
                  <a:pt x="7442" y="536282"/>
                </a:lnTo>
                <a:lnTo>
                  <a:pt x="0" y="540486"/>
                </a:lnTo>
                <a:lnTo>
                  <a:pt x="558" y="542556"/>
                </a:lnTo>
                <a:lnTo>
                  <a:pt x="178257" y="541883"/>
                </a:lnTo>
                <a:lnTo>
                  <a:pt x="195948" y="541921"/>
                </a:lnTo>
                <a:lnTo>
                  <a:pt x="196964" y="541807"/>
                </a:lnTo>
                <a:lnTo>
                  <a:pt x="241744" y="536638"/>
                </a:lnTo>
                <a:lnTo>
                  <a:pt x="284695" y="520992"/>
                </a:lnTo>
                <a:lnTo>
                  <a:pt x="304355" y="507542"/>
                </a:lnTo>
                <a:lnTo>
                  <a:pt x="321551" y="495782"/>
                </a:lnTo>
                <a:lnTo>
                  <a:pt x="349059" y="461835"/>
                </a:lnTo>
                <a:lnTo>
                  <a:pt x="363982" y="419938"/>
                </a:lnTo>
                <a:close/>
              </a:path>
              <a:path w="882015" h="542925">
                <a:moveTo>
                  <a:pt x="881735" y="539864"/>
                </a:moveTo>
                <a:lnTo>
                  <a:pt x="846594" y="512597"/>
                </a:lnTo>
                <a:lnTo>
                  <a:pt x="828281" y="473240"/>
                </a:lnTo>
                <a:lnTo>
                  <a:pt x="789825" y="376428"/>
                </a:lnTo>
                <a:lnTo>
                  <a:pt x="776439" y="342734"/>
                </a:lnTo>
                <a:lnTo>
                  <a:pt x="703072" y="157861"/>
                </a:lnTo>
                <a:lnTo>
                  <a:pt x="703072" y="340652"/>
                </a:lnTo>
                <a:lnTo>
                  <a:pt x="702132" y="341630"/>
                </a:lnTo>
                <a:lnTo>
                  <a:pt x="700938" y="341655"/>
                </a:lnTo>
                <a:lnTo>
                  <a:pt x="542848" y="342734"/>
                </a:lnTo>
                <a:lnTo>
                  <a:pt x="542594" y="342684"/>
                </a:lnTo>
                <a:lnTo>
                  <a:pt x="541248" y="342188"/>
                </a:lnTo>
                <a:lnTo>
                  <a:pt x="540677" y="340956"/>
                </a:lnTo>
                <a:lnTo>
                  <a:pt x="541426" y="338937"/>
                </a:lnTo>
                <a:lnTo>
                  <a:pt x="618553" y="139103"/>
                </a:lnTo>
                <a:lnTo>
                  <a:pt x="618769" y="138506"/>
                </a:lnTo>
                <a:lnTo>
                  <a:pt x="619213" y="138036"/>
                </a:lnTo>
                <a:lnTo>
                  <a:pt x="620915" y="137375"/>
                </a:lnTo>
                <a:lnTo>
                  <a:pt x="622160" y="137922"/>
                </a:lnTo>
                <a:lnTo>
                  <a:pt x="702983" y="338937"/>
                </a:lnTo>
                <a:lnTo>
                  <a:pt x="703072" y="340652"/>
                </a:lnTo>
                <a:lnTo>
                  <a:pt x="703072" y="157861"/>
                </a:lnTo>
                <a:lnTo>
                  <a:pt x="694944" y="137375"/>
                </a:lnTo>
                <a:lnTo>
                  <a:pt x="640435" y="25"/>
                </a:lnTo>
                <a:lnTo>
                  <a:pt x="639318" y="0"/>
                </a:lnTo>
                <a:lnTo>
                  <a:pt x="583311" y="138036"/>
                </a:lnTo>
                <a:lnTo>
                  <a:pt x="437654" y="497344"/>
                </a:lnTo>
                <a:lnTo>
                  <a:pt x="432117" y="508596"/>
                </a:lnTo>
                <a:lnTo>
                  <a:pt x="424891" y="519150"/>
                </a:lnTo>
                <a:lnTo>
                  <a:pt x="415950" y="529005"/>
                </a:lnTo>
                <a:lnTo>
                  <a:pt x="405307" y="538162"/>
                </a:lnTo>
                <a:lnTo>
                  <a:pt x="402882" y="540004"/>
                </a:lnTo>
                <a:lnTo>
                  <a:pt x="403199" y="540918"/>
                </a:lnTo>
                <a:lnTo>
                  <a:pt x="495909" y="540918"/>
                </a:lnTo>
                <a:lnTo>
                  <a:pt x="496112" y="539978"/>
                </a:lnTo>
                <a:lnTo>
                  <a:pt x="492264" y="538099"/>
                </a:lnTo>
                <a:lnTo>
                  <a:pt x="482676" y="532422"/>
                </a:lnTo>
                <a:lnTo>
                  <a:pt x="476008" y="525399"/>
                </a:lnTo>
                <a:lnTo>
                  <a:pt x="473265" y="516496"/>
                </a:lnTo>
                <a:lnTo>
                  <a:pt x="475449" y="505142"/>
                </a:lnTo>
                <a:lnTo>
                  <a:pt x="488035" y="473240"/>
                </a:lnTo>
                <a:lnTo>
                  <a:pt x="500735" y="441464"/>
                </a:lnTo>
                <a:lnTo>
                  <a:pt x="513524" y="409816"/>
                </a:lnTo>
                <a:lnTo>
                  <a:pt x="526427" y="378307"/>
                </a:lnTo>
                <a:lnTo>
                  <a:pt x="526872" y="377164"/>
                </a:lnTo>
                <a:lnTo>
                  <a:pt x="527964" y="376428"/>
                </a:lnTo>
                <a:lnTo>
                  <a:pt x="716559" y="376428"/>
                </a:lnTo>
                <a:lnTo>
                  <a:pt x="742886" y="439978"/>
                </a:lnTo>
                <a:lnTo>
                  <a:pt x="765975" y="499427"/>
                </a:lnTo>
                <a:lnTo>
                  <a:pt x="768248" y="512406"/>
                </a:lnTo>
                <a:lnTo>
                  <a:pt x="764844" y="522592"/>
                </a:lnTo>
                <a:lnTo>
                  <a:pt x="757199" y="530796"/>
                </a:lnTo>
                <a:lnTo>
                  <a:pt x="746734" y="537756"/>
                </a:lnTo>
                <a:lnTo>
                  <a:pt x="743013" y="539864"/>
                </a:lnTo>
                <a:lnTo>
                  <a:pt x="743280" y="540918"/>
                </a:lnTo>
                <a:lnTo>
                  <a:pt x="881481" y="540918"/>
                </a:lnTo>
                <a:lnTo>
                  <a:pt x="881735" y="539864"/>
                </a:lnTo>
                <a:close/>
              </a:path>
            </a:pathLst>
          </a:custGeom>
          <a:solidFill>
            <a:srgbClr val="231F20"/>
          </a:solidFill>
        </p:spPr>
        <p:txBody>
          <a:bodyPr wrap="square" lIns="0" tIns="0" rIns="0" bIns="0" rtlCol="0"/>
          <a:lstStyle/>
          <a:p>
            <a:endParaRPr/>
          </a:p>
        </p:txBody>
      </p:sp>
      <p:sp>
        <p:nvSpPr>
          <p:cNvPr id="9" name="object 9"/>
          <p:cNvSpPr/>
          <p:nvPr/>
        </p:nvSpPr>
        <p:spPr>
          <a:xfrm>
            <a:off x="3787965" y="2044498"/>
            <a:ext cx="319405" cy="545465"/>
          </a:xfrm>
          <a:custGeom>
            <a:avLst/>
            <a:gdLst/>
            <a:ahLst/>
            <a:cxnLst/>
            <a:rect l="l" t="t" r="r" b="b"/>
            <a:pathLst>
              <a:path w="319404" h="545464">
                <a:moveTo>
                  <a:pt x="191858" y="0"/>
                </a:moveTo>
                <a:lnTo>
                  <a:pt x="104566" y="9538"/>
                </a:lnTo>
                <a:lnTo>
                  <a:pt x="59124" y="30078"/>
                </a:lnTo>
                <a:lnTo>
                  <a:pt x="23998" y="63003"/>
                </a:lnTo>
                <a:lnTo>
                  <a:pt x="4571" y="109388"/>
                </a:lnTo>
                <a:lnTo>
                  <a:pt x="2036" y="144163"/>
                </a:lnTo>
                <a:lnTo>
                  <a:pt x="7880" y="174596"/>
                </a:lnTo>
                <a:lnTo>
                  <a:pt x="44716" y="222430"/>
                </a:lnTo>
                <a:lnTo>
                  <a:pt x="101628" y="261100"/>
                </a:lnTo>
                <a:lnTo>
                  <a:pt x="134835" y="281747"/>
                </a:lnTo>
                <a:lnTo>
                  <a:pt x="171208" y="303266"/>
                </a:lnTo>
                <a:lnTo>
                  <a:pt x="189968" y="315167"/>
                </a:lnTo>
                <a:lnTo>
                  <a:pt x="224201" y="343617"/>
                </a:lnTo>
                <a:lnTo>
                  <a:pt x="256305" y="389132"/>
                </a:lnTo>
                <a:lnTo>
                  <a:pt x="260848" y="420758"/>
                </a:lnTo>
                <a:lnTo>
                  <a:pt x="254433" y="452297"/>
                </a:lnTo>
                <a:lnTo>
                  <a:pt x="238188" y="481002"/>
                </a:lnTo>
                <a:lnTo>
                  <a:pt x="214455" y="501658"/>
                </a:lnTo>
                <a:lnTo>
                  <a:pt x="184557" y="514632"/>
                </a:lnTo>
                <a:lnTo>
                  <a:pt x="152072" y="520443"/>
                </a:lnTo>
                <a:lnTo>
                  <a:pt x="120573" y="519610"/>
                </a:lnTo>
                <a:lnTo>
                  <a:pt x="83728" y="506770"/>
                </a:lnTo>
                <a:lnTo>
                  <a:pt x="52670" y="482037"/>
                </a:lnTo>
                <a:lnTo>
                  <a:pt x="27083" y="450066"/>
                </a:lnTo>
                <a:lnTo>
                  <a:pt x="6654" y="415508"/>
                </a:lnTo>
                <a:lnTo>
                  <a:pt x="4406" y="411203"/>
                </a:lnTo>
                <a:lnTo>
                  <a:pt x="3200" y="411470"/>
                </a:lnTo>
                <a:lnTo>
                  <a:pt x="0" y="496318"/>
                </a:lnTo>
                <a:lnTo>
                  <a:pt x="1041" y="498287"/>
                </a:lnTo>
                <a:lnTo>
                  <a:pt x="27092" y="513347"/>
                </a:lnTo>
                <a:lnTo>
                  <a:pt x="69627" y="533050"/>
                </a:lnTo>
                <a:lnTo>
                  <a:pt x="118791" y="544430"/>
                </a:lnTo>
                <a:lnTo>
                  <a:pt x="150822" y="544994"/>
                </a:lnTo>
                <a:lnTo>
                  <a:pt x="184457" y="540734"/>
                </a:lnTo>
                <a:lnTo>
                  <a:pt x="262081" y="510413"/>
                </a:lnTo>
                <a:lnTo>
                  <a:pt x="293098" y="478952"/>
                </a:lnTo>
                <a:lnTo>
                  <a:pt x="312245" y="439764"/>
                </a:lnTo>
                <a:lnTo>
                  <a:pt x="319019" y="395343"/>
                </a:lnTo>
                <a:lnTo>
                  <a:pt x="312915" y="348186"/>
                </a:lnTo>
                <a:lnTo>
                  <a:pt x="274729" y="289439"/>
                </a:lnTo>
                <a:lnTo>
                  <a:pt x="218084" y="247779"/>
                </a:lnTo>
                <a:lnTo>
                  <a:pt x="171161" y="222633"/>
                </a:lnTo>
                <a:lnTo>
                  <a:pt x="123189" y="196268"/>
                </a:lnTo>
                <a:lnTo>
                  <a:pt x="94234" y="175687"/>
                </a:lnTo>
                <a:lnTo>
                  <a:pt x="73899" y="149840"/>
                </a:lnTo>
                <a:lnTo>
                  <a:pt x="65316" y="118712"/>
                </a:lnTo>
                <a:lnTo>
                  <a:pt x="71615" y="82286"/>
                </a:lnTo>
                <a:lnTo>
                  <a:pt x="94749" y="47851"/>
                </a:lnTo>
                <a:lnTo>
                  <a:pt x="131876" y="29962"/>
                </a:lnTo>
                <a:lnTo>
                  <a:pt x="152538" y="26847"/>
                </a:lnTo>
                <a:lnTo>
                  <a:pt x="171889" y="26917"/>
                </a:lnTo>
                <a:lnTo>
                  <a:pt x="231769" y="51959"/>
                </a:lnTo>
                <a:lnTo>
                  <a:pt x="273698" y="95202"/>
                </a:lnTo>
                <a:lnTo>
                  <a:pt x="292493" y="126952"/>
                </a:lnTo>
                <a:lnTo>
                  <a:pt x="293585" y="126736"/>
                </a:lnTo>
                <a:lnTo>
                  <a:pt x="299034" y="33632"/>
                </a:lnTo>
                <a:lnTo>
                  <a:pt x="298005" y="31778"/>
                </a:lnTo>
                <a:lnTo>
                  <a:pt x="295757" y="30559"/>
                </a:lnTo>
                <a:lnTo>
                  <a:pt x="262267" y="15129"/>
                </a:lnTo>
                <a:lnTo>
                  <a:pt x="227634" y="4941"/>
                </a:lnTo>
                <a:lnTo>
                  <a:pt x="191858" y="0"/>
                </a:lnTo>
                <a:close/>
              </a:path>
            </a:pathLst>
          </a:custGeom>
          <a:solidFill>
            <a:srgbClr val="231F20"/>
          </a:solidFill>
        </p:spPr>
        <p:txBody>
          <a:bodyPr wrap="square" lIns="0" tIns="0" rIns="0" bIns="0" rtlCol="0"/>
          <a:lstStyle/>
          <a:p>
            <a:endParaRPr/>
          </a:p>
        </p:txBody>
      </p:sp>
      <p:sp>
        <p:nvSpPr>
          <p:cNvPr id="10" name="object 10"/>
          <p:cNvSpPr/>
          <p:nvPr/>
        </p:nvSpPr>
        <p:spPr>
          <a:xfrm>
            <a:off x="5339548" y="2052126"/>
            <a:ext cx="497840" cy="535305"/>
          </a:xfrm>
          <a:custGeom>
            <a:avLst/>
            <a:gdLst/>
            <a:ahLst/>
            <a:cxnLst/>
            <a:rect l="l" t="t" r="r" b="b"/>
            <a:pathLst>
              <a:path w="497839" h="535305">
                <a:moveTo>
                  <a:pt x="257640" y="0"/>
                </a:moveTo>
                <a:lnTo>
                  <a:pt x="211654" y="6804"/>
                </a:lnTo>
                <a:lnTo>
                  <a:pt x="166723" y="22243"/>
                </a:lnTo>
                <a:lnTo>
                  <a:pt x="125856" y="44162"/>
                </a:lnTo>
                <a:lnTo>
                  <a:pt x="89660" y="71869"/>
                </a:lnTo>
                <a:lnTo>
                  <a:pt x="58742" y="104668"/>
                </a:lnTo>
                <a:lnTo>
                  <a:pt x="33710" y="141867"/>
                </a:lnTo>
                <a:lnTo>
                  <a:pt x="15171" y="182772"/>
                </a:lnTo>
                <a:lnTo>
                  <a:pt x="3732" y="226689"/>
                </a:lnTo>
                <a:lnTo>
                  <a:pt x="0" y="272925"/>
                </a:lnTo>
                <a:lnTo>
                  <a:pt x="4581" y="320786"/>
                </a:lnTo>
                <a:lnTo>
                  <a:pt x="17260" y="366355"/>
                </a:lnTo>
                <a:lnTo>
                  <a:pt x="37189" y="407351"/>
                </a:lnTo>
                <a:lnTo>
                  <a:pt x="63670" y="443391"/>
                </a:lnTo>
                <a:lnTo>
                  <a:pt x="96008" y="474093"/>
                </a:lnTo>
                <a:lnTo>
                  <a:pt x="133508" y="499075"/>
                </a:lnTo>
                <a:lnTo>
                  <a:pt x="175472" y="517954"/>
                </a:lnTo>
                <a:lnTo>
                  <a:pt x="221205" y="530349"/>
                </a:lnTo>
                <a:lnTo>
                  <a:pt x="265999" y="534901"/>
                </a:lnTo>
                <a:lnTo>
                  <a:pt x="312351" y="532481"/>
                </a:lnTo>
                <a:lnTo>
                  <a:pt x="358936" y="523983"/>
                </a:lnTo>
                <a:lnTo>
                  <a:pt x="404429" y="510300"/>
                </a:lnTo>
                <a:lnTo>
                  <a:pt x="447505" y="492329"/>
                </a:lnTo>
                <a:lnTo>
                  <a:pt x="486838" y="470963"/>
                </a:lnTo>
                <a:lnTo>
                  <a:pt x="488895" y="466988"/>
                </a:lnTo>
                <a:lnTo>
                  <a:pt x="487575" y="465579"/>
                </a:lnTo>
                <a:lnTo>
                  <a:pt x="483210" y="459892"/>
                </a:lnTo>
                <a:lnTo>
                  <a:pt x="477201" y="418087"/>
                </a:lnTo>
                <a:lnTo>
                  <a:pt x="477084" y="353946"/>
                </a:lnTo>
                <a:lnTo>
                  <a:pt x="478261" y="343954"/>
                </a:lnTo>
                <a:lnTo>
                  <a:pt x="481714" y="334761"/>
                </a:lnTo>
                <a:lnTo>
                  <a:pt x="487443" y="326365"/>
                </a:lnTo>
                <a:lnTo>
                  <a:pt x="495449" y="318767"/>
                </a:lnTo>
                <a:lnTo>
                  <a:pt x="497773" y="316938"/>
                </a:lnTo>
                <a:lnTo>
                  <a:pt x="497468" y="316011"/>
                </a:lnTo>
                <a:lnTo>
                  <a:pt x="389569" y="316011"/>
                </a:lnTo>
                <a:lnTo>
                  <a:pt x="389239" y="317179"/>
                </a:lnTo>
                <a:lnTo>
                  <a:pt x="392960" y="319516"/>
                </a:lnTo>
                <a:lnTo>
                  <a:pt x="399685" y="324248"/>
                </a:lnTo>
                <a:lnTo>
                  <a:pt x="417433" y="453501"/>
                </a:lnTo>
                <a:lnTo>
                  <a:pt x="362962" y="488562"/>
                </a:lnTo>
                <a:lnTo>
                  <a:pt x="300148" y="502294"/>
                </a:lnTo>
                <a:lnTo>
                  <a:pt x="260685" y="501817"/>
                </a:lnTo>
                <a:lnTo>
                  <a:pt x="193611" y="482608"/>
                </a:lnTo>
                <a:lnTo>
                  <a:pt x="142164" y="443368"/>
                </a:lnTo>
                <a:lnTo>
                  <a:pt x="106139" y="389269"/>
                </a:lnTo>
                <a:lnTo>
                  <a:pt x="85325" y="325482"/>
                </a:lnTo>
                <a:lnTo>
                  <a:pt x="79516" y="257179"/>
                </a:lnTo>
                <a:lnTo>
                  <a:pt x="82173" y="222951"/>
                </a:lnTo>
                <a:lnTo>
                  <a:pt x="98480" y="157570"/>
                </a:lnTo>
                <a:lnTo>
                  <a:pt x="129272" y="100602"/>
                </a:lnTo>
                <a:lnTo>
                  <a:pt x="174340" y="57217"/>
                </a:lnTo>
                <a:lnTo>
                  <a:pt x="233476" y="32588"/>
                </a:lnTo>
                <a:lnTo>
                  <a:pt x="268255" y="28923"/>
                </a:lnTo>
                <a:lnTo>
                  <a:pt x="306473" y="31886"/>
                </a:lnTo>
                <a:lnTo>
                  <a:pt x="354602" y="45888"/>
                </a:lnTo>
                <a:lnTo>
                  <a:pt x="395360" y="71090"/>
                </a:lnTo>
                <a:lnTo>
                  <a:pt x="428745" y="107490"/>
                </a:lnTo>
                <a:lnTo>
                  <a:pt x="455202" y="156156"/>
                </a:lnTo>
                <a:lnTo>
                  <a:pt x="455393" y="156118"/>
                </a:lnTo>
                <a:lnTo>
                  <a:pt x="447366" y="44027"/>
                </a:lnTo>
                <a:lnTo>
                  <a:pt x="401255" y="23484"/>
                </a:lnTo>
                <a:lnTo>
                  <a:pt x="354384" y="9654"/>
                </a:lnTo>
                <a:lnTo>
                  <a:pt x="305865" y="1388"/>
                </a:lnTo>
                <a:lnTo>
                  <a:pt x="257640" y="0"/>
                </a:lnTo>
                <a:close/>
              </a:path>
            </a:pathLst>
          </a:custGeom>
          <a:solidFill>
            <a:srgbClr val="231F20"/>
          </a:solidFill>
        </p:spPr>
        <p:txBody>
          <a:bodyPr wrap="square" lIns="0" tIns="0" rIns="0" bIns="0" rtlCol="0"/>
          <a:lstStyle/>
          <a:p>
            <a:endParaRPr/>
          </a:p>
        </p:txBody>
      </p:sp>
      <p:sp>
        <p:nvSpPr>
          <p:cNvPr id="11" name="object 11"/>
          <p:cNvSpPr/>
          <p:nvPr/>
        </p:nvSpPr>
        <p:spPr>
          <a:xfrm>
            <a:off x="5901499" y="2051951"/>
            <a:ext cx="876935" cy="535305"/>
          </a:xfrm>
          <a:custGeom>
            <a:avLst/>
            <a:gdLst/>
            <a:ahLst/>
            <a:cxnLst/>
            <a:rect l="l" t="t" r="r" b="b"/>
            <a:pathLst>
              <a:path w="876934" h="535305">
                <a:moveTo>
                  <a:pt x="319760" y="449948"/>
                </a:moveTo>
                <a:lnTo>
                  <a:pt x="318909" y="449656"/>
                </a:lnTo>
                <a:lnTo>
                  <a:pt x="316623" y="453517"/>
                </a:lnTo>
                <a:lnTo>
                  <a:pt x="304736" y="468071"/>
                </a:lnTo>
                <a:lnTo>
                  <a:pt x="288912" y="479615"/>
                </a:lnTo>
                <a:lnTo>
                  <a:pt x="270789" y="487197"/>
                </a:lnTo>
                <a:lnTo>
                  <a:pt x="251993" y="489826"/>
                </a:lnTo>
                <a:lnTo>
                  <a:pt x="212509" y="489661"/>
                </a:lnTo>
                <a:lnTo>
                  <a:pt x="96913" y="489762"/>
                </a:lnTo>
                <a:lnTo>
                  <a:pt x="94005" y="489762"/>
                </a:lnTo>
                <a:lnTo>
                  <a:pt x="92544" y="488302"/>
                </a:lnTo>
                <a:lnTo>
                  <a:pt x="92468" y="45300"/>
                </a:lnTo>
                <a:lnTo>
                  <a:pt x="93954" y="33909"/>
                </a:lnTo>
                <a:lnTo>
                  <a:pt x="98221" y="23634"/>
                </a:lnTo>
                <a:lnTo>
                  <a:pt x="104927" y="14706"/>
                </a:lnTo>
                <a:lnTo>
                  <a:pt x="113728" y="7302"/>
                </a:lnTo>
                <a:lnTo>
                  <a:pt x="117221" y="4927"/>
                </a:lnTo>
                <a:lnTo>
                  <a:pt x="116865" y="3746"/>
                </a:lnTo>
                <a:lnTo>
                  <a:pt x="2425" y="3746"/>
                </a:lnTo>
                <a:lnTo>
                  <a:pt x="2070" y="4635"/>
                </a:lnTo>
                <a:lnTo>
                  <a:pt x="4038" y="6438"/>
                </a:lnTo>
                <a:lnTo>
                  <a:pt x="12979" y="15836"/>
                </a:lnTo>
                <a:lnTo>
                  <a:pt x="19367" y="25577"/>
                </a:lnTo>
                <a:lnTo>
                  <a:pt x="23202" y="35674"/>
                </a:lnTo>
                <a:lnTo>
                  <a:pt x="24485" y="46113"/>
                </a:lnTo>
                <a:lnTo>
                  <a:pt x="24752" y="482092"/>
                </a:lnTo>
                <a:lnTo>
                  <a:pt x="23825" y="495719"/>
                </a:lnTo>
                <a:lnTo>
                  <a:pt x="20485" y="507619"/>
                </a:lnTo>
                <a:lnTo>
                  <a:pt x="14033" y="518083"/>
                </a:lnTo>
                <a:lnTo>
                  <a:pt x="3771" y="527418"/>
                </a:lnTo>
                <a:lnTo>
                  <a:pt x="0" y="530072"/>
                </a:lnTo>
                <a:lnTo>
                  <a:pt x="431" y="531393"/>
                </a:lnTo>
                <a:lnTo>
                  <a:pt x="307949" y="531393"/>
                </a:lnTo>
                <a:lnTo>
                  <a:pt x="309092" y="530402"/>
                </a:lnTo>
                <a:lnTo>
                  <a:pt x="319760" y="449948"/>
                </a:lnTo>
                <a:close/>
              </a:path>
              <a:path w="876934" h="535305">
                <a:moveTo>
                  <a:pt x="876338" y="276352"/>
                </a:moveTo>
                <a:lnTo>
                  <a:pt x="876287" y="234886"/>
                </a:lnTo>
                <a:lnTo>
                  <a:pt x="869518" y="193636"/>
                </a:lnTo>
                <a:lnTo>
                  <a:pt x="855675" y="153352"/>
                </a:lnTo>
                <a:lnTo>
                  <a:pt x="834377" y="114769"/>
                </a:lnTo>
                <a:lnTo>
                  <a:pt x="802627" y="76606"/>
                </a:lnTo>
                <a:lnTo>
                  <a:pt x="794626" y="70142"/>
                </a:lnTo>
                <a:lnTo>
                  <a:pt x="794626" y="246176"/>
                </a:lnTo>
                <a:lnTo>
                  <a:pt x="794143" y="294449"/>
                </a:lnTo>
                <a:lnTo>
                  <a:pt x="786320" y="344589"/>
                </a:lnTo>
                <a:lnTo>
                  <a:pt x="770394" y="393026"/>
                </a:lnTo>
                <a:lnTo>
                  <a:pt x="745578" y="436156"/>
                </a:lnTo>
                <a:lnTo>
                  <a:pt x="711123" y="470408"/>
                </a:lnTo>
                <a:lnTo>
                  <a:pt x="666254" y="492188"/>
                </a:lnTo>
                <a:lnTo>
                  <a:pt x="620255" y="500151"/>
                </a:lnTo>
                <a:lnTo>
                  <a:pt x="577151" y="496836"/>
                </a:lnTo>
                <a:lnTo>
                  <a:pt x="536956" y="482257"/>
                </a:lnTo>
                <a:lnTo>
                  <a:pt x="499668" y="456412"/>
                </a:lnTo>
                <a:lnTo>
                  <a:pt x="470166" y="424078"/>
                </a:lnTo>
                <a:lnTo>
                  <a:pt x="447751" y="386156"/>
                </a:lnTo>
                <a:lnTo>
                  <a:pt x="432282" y="344182"/>
                </a:lnTo>
                <a:lnTo>
                  <a:pt x="423633" y="299656"/>
                </a:lnTo>
                <a:lnTo>
                  <a:pt x="421665" y="254076"/>
                </a:lnTo>
                <a:lnTo>
                  <a:pt x="426237" y="208953"/>
                </a:lnTo>
                <a:lnTo>
                  <a:pt x="437222" y="165811"/>
                </a:lnTo>
                <a:lnTo>
                  <a:pt x="454482" y="126136"/>
                </a:lnTo>
                <a:lnTo>
                  <a:pt x="481812" y="87845"/>
                </a:lnTo>
                <a:lnTo>
                  <a:pt x="515670" y="59296"/>
                </a:lnTo>
                <a:lnTo>
                  <a:pt x="554088" y="40728"/>
                </a:lnTo>
                <a:lnTo>
                  <a:pt x="595147" y="32397"/>
                </a:lnTo>
                <a:lnTo>
                  <a:pt x="636879" y="34518"/>
                </a:lnTo>
                <a:lnTo>
                  <a:pt x="677354" y="47345"/>
                </a:lnTo>
                <a:lnTo>
                  <a:pt x="714629" y="71107"/>
                </a:lnTo>
                <a:lnTo>
                  <a:pt x="746747" y="106032"/>
                </a:lnTo>
                <a:lnTo>
                  <a:pt x="780097" y="171132"/>
                </a:lnTo>
                <a:lnTo>
                  <a:pt x="794626" y="246176"/>
                </a:lnTo>
                <a:lnTo>
                  <a:pt x="794626" y="70142"/>
                </a:lnTo>
                <a:lnTo>
                  <a:pt x="764286" y="45605"/>
                </a:lnTo>
                <a:lnTo>
                  <a:pt x="739775" y="32397"/>
                </a:lnTo>
                <a:lnTo>
                  <a:pt x="720928" y="22225"/>
                </a:lnTo>
                <a:lnTo>
                  <a:pt x="674090" y="6883"/>
                </a:lnTo>
                <a:lnTo>
                  <a:pt x="625322" y="0"/>
                </a:lnTo>
                <a:lnTo>
                  <a:pt x="576199" y="1993"/>
                </a:lnTo>
                <a:lnTo>
                  <a:pt x="531545" y="12026"/>
                </a:lnTo>
                <a:lnTo>
                  <a:pt x="489800" y="29260"/>
                </a:lnTo>
                <a:lnTo>
                  <a:pt x="451726" y="52946"/>
                </a:lnTo>
                <a:lnTo>
                  <a:pt x="418096" y="82359"/>
                </a:lnTo>
                <a:lnTo>
                  <a:pt x="389699" y="116776"/>
                </a:lnTo>
                <a:lnTo>
                  <a:pt x="367284" y="155448"/>
                </a:lnTo>
                <a:lnTo>
                  <a:pt x="351650" y="197650"/>
                </a:lnTo>
                <a:lnTo>
                  <a:pt x="343560" y="242646"/>
                </a:lnTo>
                <a:lnTo>
                  <a:pt x="343789" y="289687"/>
                </a:lnTo>
                <a:lnTo>
                  <a:pt x="352526" y="336613"/>
                </a:lnTo>
                <a:lnTo>
                  <a:pt x="368922" y="380530"/>
                </a:lnTo>
                <a:lnTo>
                  <a:pt x="392176" y="420611"/>
                </a:lnTo>
                <a:lnTo>
                  <a:pt x="421449" y="456044"/>
                </a:lnTo>
                <a:lnTo>
                  <a:pt x="455955" y="486003"/>
                </a:lnTo>
                <a:lnTo>
                  <a:pt x="494855" y="509676"/>
                </a:lnTo>
                <a:lnTo>
                  <a:pt x="537337" y="526249"/>
                </a:lnTo>
                <a:lnTo>
                  <a:pt x="582612" y="534898"/>
                </a:lnTo>
                <a:lnTo>
                  <a:pt x="629843" y="534797"/>
                </a:lnTo>
                <a:lnTo>
                  <a:pt x="678218" y="525132"/>
                </a:lnTo>
                <a:lnTo>
                  <a:pt x="718908" y="509143"/>
                </a:lnTo>
                <a:lnTo>
                  <a:pt x="755777" y="487337"/>
                </a:lnTo>
                <a:lnTo>
                  <a:pt x="788454" y="460438"/>
                </a:lnTo>
                <a:lnTo>
                  <a:pt x="816571" y="429247"/>
                </a:lnTo>
                <a:lnTo>
                  <a:pt x="839787" y="394474"/>
                </a:lnTo>
                <a:lnTo>
                  <a:pt x="857719" y="356908"/>
                </a:lnTo>
                <a:lnTo>
                  <a:pt x="870026" y="317284"/>
                </a:lnTo>
                <a:lnTo>
                  <a:pt x="876338" y="276352"/>
                </a:lnTo>
                <a:close/>
              </a:path>
            </a:pathLst>
          </a:custGeom>
          <a:solidFill>
            <a:srgbClr val="231F20"/>
          </a:solidFill>
        </p:spPr>
        <p:txBody>
          <a:bodyPr wrap="square" lIns="0" tIns="0" rIns="0" bIns="0" rtlCol="0"/>
          <a:lstStyle/>
          <a:p>
            <a:endParaRPr/>
          </a:p>
        </p:txBody>
      </p:sp>
      <p:sp>
        <p:nvSpPr>
          <p:cNvPr id="12" name="object 12"/>
          <p:cNvSpPr/>
          <p:nvPr/>
        </p:nvSpPr>
        <p:spPr>
          <a:xfrm>
            <a:off x="4189171" y="2053894"/>
            <a:ext cx="859155" cy="534035"/>
          </a:xfrm>
          <a:custGeom>
            <a:avLst/>
            <a:gdLst/>
            <a:ahLst/>
            <a:cxnLst/>
            <a:rect l="l" t="t" r="r" b="b"/>
            <a:pathLst>
              <a:path w="859154" h="534035">
                <a:moveTo>
                  <a:pt x="357847" y="155752"/>
                </a:moveTo>
                <a:lnTo>
                  <a:pt x="357466" y="112737"/>
                </a:lnTo>
                <a:lnTo>
                  <a:pt x="343725" y="73164"/>
                </a:lnTo>
                <a:lnTo>
                  <a:pt x="316611" y="37045"/>
                </a:lnTo>
                <a:lnTo>
                  <a:pt x="292798" y="18910"/>
                </a:lnTo>
                <a:lnTo>
                  <a:pt x="292798" y="131711"/>
                </a:lnTo>
                <a:lnTo>
                  <a:pt x="289941" y="171564"/>
                </a:lnTo>
                <a:lnTo>
                  <a:pt x="276529" y="210566"/>
                </a:lnTo>
                <a:lnTo>
                  <a:pt x="253060" y="245592"/>
                </a:lnTo>
                <a:lnTo>
                  <a:pt x="219354" y="267589"/>
                </a:lnTo>
                <a:lnTo>
                  <a:pt x="176530" y="275653"/>
                </a:lnTo>
                <a:lnTo>
                  <a:pt x="131229" y="274104"/>
                </a:lnTo>
                <a:lnTo>
                  <a:pt x="90106" y="267246"/>
                </a:lnTo>
                <a:lnTo>
                  <a:pt x="88849" y="266966"/>
                </a:lnTo>
                <a:lnTo>
                  <a:pt x="87960" y="265849"/>
                </a:lnTo>
                <a:lnTo>
                  <a:pt x="88023" y="25234"/>
                </a:lnTo>
                <a:lnTo>
                  <a:pt x="89077" y="24155"/>
                </a:lnTo>
                <a:lnTo>
                  <a:pt x="91186" y="24066"/>
                </a:lnTo>
                <a:lnTo>
                  <a:pt x="117005" y="23406"/>
                </a:lnTo>
                <a:lnTo>
                  <a:pt x="141859" y="23583"/>
                </a:lnTo>
                <a:lnTo>
                  <a:pt x="188696" y="26428"/>
                </a:lnTo>
                <a:lnTo>
                  <a:pt x="233045" y="38379"/>
                </a:lnTo>
                <a:lnTo>
                  <a:pt x="264845" y="61988"/>
                </a:lnTo>
                <a:lnTo>
                  <a:pt x="292798" y="131711"/>
                </a:lnTo>
                <a:lnTo>
                  <a:pt x="292798" y="18910"/>
                </a:lnTo>
                <a:lnTo>
                  <a:pt x="234759" y="1727"/>
                </a:lnTo>
                <a:lnTo>
                  <a:pt x="673" y="0"/>
                </a:lnTo>
                <a:lnTo>
                  <a:pt x="215" y="1028"/>
                </a:lnTo>
                <a:lnTo>
                  <a:pt x="2146" y="3086"/>
                </a:lnTo>
                <a:lnTo>
                  <a:pt x="9461" y="12522"/>
                </a:lnTo>
                <a:lnTo>
                  <a:pt x="14668" y="22758"/>
                </a:lnTo>
                <a:lnTo>
                  <a:pt x="17767" y="33782"/>
                </a:lnTo>
                <a:lnTo>
                  <a:pt x="18757" y="45593"/>
                </a:lnTo>
                <a:lnTo>
                  <a:pt x="18630" y="94145"/>
                </a:lnTo>
                <a:lnTo>
                  <a:pt x="18516" y="380326"/>
                </a:lnTo>
                <a:lnTo>
                  <a:pt x="18630" y="435305"/>
                </a:lnTo>
                <a:lnTo>
                  <a:pt x="14338" y="485190"/>
                </a:lnTo>
                <a:lnTo>
                  <a:pt x="1206" y="527367"/>
                </a:lnTo>
                <a:lnTo>
                  <a:pt x="0" y="530059"/>
                </a:lnTo>
                <a:lnTo>
                  <a:pt x="850" y="531406"/>
                </a:lnTo>
                <a:lnTo>
                  <a:pt x="105562" y="531406"/>
                </a:lnTo>
                <a:lnTo>
                  <a:pt x="106095" y="530402"/>
                </a:lnTo>
                <a:lnTo>
                  <a:pt x="104711" y="528383"/>
                </a:lnTo>
                <a:lnTo>
                  <a:pt x="97942" y="516788"/>
                </a:lnTo>
                <a:lnTo>
                  <a:pt x="88836" y="476529"/>
                </a:lnTo>
                <a:lnTo>
                  <a:pt x="88214" y="427901"/>
                </a:lnTo>
                <a:lnTo>
                  <a:pt x="87972" y="388734"/>
                </a:lnTo>
                <a:lnTo>
                  <a:pt x="87909" y="333819"/>
                </a:lnTo>
                <a:lnTo>
                  <a:pt x="88163" y="297484"/>
                </a:lnTo>
                <a:lnTo>
                  <a:pt x="88277" y="285724"/>
                </a:lnTo>
                <a:lnTo>
                  <a:pt x="89598" y="284759"/>
                </a:lnTo>
                <a:lnTo>
                  <a:pt x="92202" y="285470"/>
                </a:lnTo>
                <a:lnTo>
                  <a:pt x="140042" y="295046"/>
                </a:lnTo>
                <a:lnTo>
                  <a:pt x="189496" y="297484"/>
                </a:lnTo>
                <a:lnTo>
                  <a:pt x="237642" y="291096"/>
                </a:lnTo>
                <a:lnTo>
                  <a:pt x="254139" y="284759"/>
                </a:lnTo>
                <a:lnTo>
                  <a:pt x="277799" y="275653"/>
                </a:lnTo>
                <a:lnTo>
                  <a:pt x="281533" y="274218"/>
                </a:lnTo>
                <a:lnTo>
                  <a:pt x="318249" y="245160"/>
                </a:lnTo>
                <a:lnTo>
                  <a:pt x="344855" y="202222"/>
                </a:lnTo>
                <a:lnTo>
                  <a:pt x="357847" y="155752"/>
                </a:lnTo>
                <a:close/>
              </a:path>
              <a:path w="859154" h="534035">
                <a:moveTo>
                  <a:pt x="858583" y="42862"/>
                </a:moveTo>
                <a:lnTo>
                  <a:pt x="857796" y="41681"/>
                </a:lnTo>
                <a:lnTo>
                  <a:pt x="805408" y="22694"/>
                </a:lnTo>
                <a:lnTo>
                  <a:pt x="754786" y="9677"/>
                </a:lnTo>
                <a:lnTo>
                  <a:pt x="703808" y="2997"/>
                </a:lnTo>
                <a:lnTo>
                  <a:pt x="651573" y="3517"/>
                </a:lnTo>
                <a:lnTo>
                  <a:pt x="597192" y="12090"/>
                </a:lnTo>
                <a:lnTo>
                  <a:pt x="552018" y="26327"/>
                </a:lnTo>
                <a:lnTo>
                  <a:pt x="512330" y="46697"/>
                </a:lnTo>
                <a:lnTo>
                  <a:pt x="478370" y="72821"/>
                </a:lnTo>
                <a:lnTo>
                  <a:pt x="450329" y="104330"/>
                </a:lnTo>
                <a:lnTo>
                  <a:pt x="428421" y="140843"/>
                </a:lnTo>
                <a:lnTo>
                  <a:pt x="412877" y="181978"/>
                </a:lnTo>
                <a:lnTo>
                  <a:pt x="403910" y="227355"/>
                </a:lnTo>
                <a:lnTo>
                  <a:pt x="401154" y="275450"/>
                </a:lnTo>
                <a:lnTo>
                  <a:pt x="404622" y="321195"/>
                </a:lnTo>
                <a:lnTo>
                  <a:pt x="414489" y="364007"/>
                </a:lnTo>
                <a:lnTo>
                  <a:pt x="430974" y="403339"/>
                </a:lnTo>
                <a:lnTo>
                  <a:pt x="454266" y="438619"/>
                </a:lnTo>
                <a:lnTo>
                  <a:pt x="484543" y="469277"/>
                </a:lnTo>
                <a:lnTo>
                  <a:pt x="522008" y="494741"/>
                </a:lnTo>
                <a:lnTo>
                  <a:pt x="566851" y="514451"/>
                </a:lnTo>
                <a:lnTo>
                  <a:pt x="610235" y="526592"/>
                </a:lnTo>
                <a:lnTo>
                  <a:pt x="652780" y="533082"/>
                </a:lnTo>
                <a:lnTo>
                  <a:pt x="694474" y="533920"/>
                </a:lnTo>
                <a:lnTo>
                  <a:pt x="735317" y="529107"/>
                </a:lnTo>
                <a:lnTo>
                  <a:pt x="790371" y="513092"/>
                </a:lnTo>
                <a:lnTo>
                  <a:pt x="857516" y="483044"/>
                </a:lnTo>
                <a:lnTo>
                  <a:pt x="858583" y="481291"/>
                </a:lnTo>
                <a:lnTo>
                  <a:pt x="858520" y="375754"/>
                </a:lnTo>
                <a:lnTo>
                  <a:pt x="857758" y="375627"/>
                </a:lnTo>
                <a:lnTo>
                  <a:pt x="856234" y="379882"/>
                </a:lnTo>
                <a:lnTo>
                  <a:pt x="836917" y="421259"/>
                </a:lnTo>
                <a:lnTo>
                  <a:pt x="811949" y="455129"/>
                </a:lnTo>
                <a:lnTo>
                  <a:pt x="782434" y="481431"/>
                </a:lnTo>
                <a:lnTo>
                  <a:pt x="714248" y="510984"/>
                </a:lnTo>
                <a:lnTo>
                  <a:pt x="677786" y="514057"/>
                </a:lnTo>
                <a:lnTo>
                  <a:pt x="641235" y="509219"/>
                </a:lnTo>
                <a:lnTo>
                  <a:pt x="572262" y="475449"/>
                </a:lnTo>
                <a:lnTo>
                  <a:pt x="542061" y="446354"/>
                </a:lnTo>
                <a:lnTo>
                  <a:pt x="516216" y="409003"/>
                </a:lnTo>
                <a:lnTo>
                  <a:pt x="499808" y="371449"/>
                </a:lnTo>
                <a:lnTo>
                  <a:pt x="489165" y="328599"/>
                </a:lnTo>
                <a:lnTo>
                  <a:pt x="484517" y="282422"/>
                </a:lnTo>
                <a:lnTo>
                  <a:pt x="486079" y="234886"/>
                </a:lnTo>
                <a:lnTo>
                  <a:pt x="494093" y="187972"/>
                </a:lnTo>
                <a:lnTo>
                  <a:pt x="508762" y="143649"/>
                </a:lnTo>
                <a:lnTo>
                  <a:pt x="530326" y="103886"/>
                </a:lnTo>
                <a:lnTo>
                  <a:pt x="559003" y="70650"/>
                </a:lnTo>
                <a:lnTo>
                  <a:pt x="595033" y="45923"/>
                </a:lnTo>
                <a:lnTo>
                  <a:pt x="637438" y="29641"/>
                </a:lnTo>
                <a:lnTo>
                  <a:pt x="680186" y="22821"/>
                </a:lnTo>
                <a:lnTo>
                  <a:pt x="723277" y="25463"/>
                </a:lnTo>
                <a:lnTo>
                  <a:pt x="766724" y="37579"/>
                </a:lnTo>
                <a:lnTo>
                  <a:pt x="823912" y="84074"/>
                </a:lnTo>
                <a:lnTo>
                  <a:pt x="855827" y="151638"/>
                </a:lnTo>
                <a:lnTo>
                  <a:pt x="857631" y="157822"/>
                </a:lnTo>
                <a:lnTo>
                  <a:pt x="858520" y="157683"/>
                </a:lnTo>
                <a:lnTo>
                  <a:pt x="858583" y="42862"/>
                </a:lnTo>
                <a:close/>
              </a:path>
            </a:pathLst>
          </a:custGeom>
          <a:solidFill>
            <a:srgbClr val="231F20"/>
          </a:solidFill>
        </p:spPr>
        <p:txBody>
          <a:bodyPr wrap="square" lIns="0" tIns="0" rIns="0" bIns="0" rtlCol="0"/>
          <a:lstStyle/>
          <a:p>
            <a:endParaRPr/>
          </a:p>
        </p:txBody>
      </p:sp>
      <p:sp>
        <p:nvSpPr>
          <p:cNvPr id="13" name="object 13"/>
          <p:cNvSpPr/>
          <p:nvPr/>
        </p:nvSpPr>
        <p:spPr>
          <a:xfrm>
            <a:off x="7760755" y="2055699"/>
            <a:ext cx="313055" cy="528320"/>
          </a:xfrm>
          <a:custGeom>
            <a:avLst/>
            <a:gdLst/>
            <a:ahLst/>
            <a:cxnLst/>
            <a:rect l="l" t="t" r="r" b="b"/>
            <a:pathLst>
              <a:path w="313054" h="528319">
                <a:moveTo>
                  <a:pt x="116839" y="0"/>
                </a:moveTo>
                <a:lnTo>
                  <a:pt x="1968" y="0"/>
                </a:lnTo>
                <a:lnTo>
                  <a:pt x="1612" y="977"/>
                </a:lnTo>
                <a:lnTo>
                  <a:pt x="3860" y="2959"/>
                </a:lnTo>
                <a:lnTo>
                  <a:pt x="12947" y="12434"/>
                </a:lnTo>
                <a:lnTo>
                  <a:pt x="19440" y="22228"/>
                </a:lnTo>
                <a:lnTo>
                  <a:pt x="23338" y="32341"/>
                </a:lnTo>
                <a:lnTo>
                  <a:pt x="24637" y="42773"/>
                </a:lnTo>
                <a:lnTo>
                  <a:pt x="24637" y="482117"/>
                </a:lnTo>
                <a:lnTo>
                  <a:pt x="3987" y="523405"/>
                </a:lnTo>
                <a:lnTo>
                  <a:pt x="0" y="526224"/>
                </a:lnTo>
                <a:lnTo>
                  <a:pt x="444" y="527646"/>
                </a:lnTo>
                <a:lnTo>
                  <a:pt x="307085" y="527710"/>
                </a:lnTo>
                <a:lnTo>
                  <a:pt x="308546" y="526516"/>
                </a:lnTo>
                <a:lnTo>
                  <a:pt x="313004" y="504647"/>
                </a:lnTo>
                <a:lnTo>
                  <a:pt x="313004" y="457568"/>
                </a:lnTo>
                <a:lnTo>
                  <a:pt x="298675" y="469845"/>
                </a:lnTo>
                <a:lnTo>
                  <a:pt x="285483" y="478636"/>
                </a:lnTo>
                <a:lnTo>
                  <a:pt x="273424" y="483937"/>
                </a:lnTo>
                <a:lnTo>
                  <a:pt x="262496" y="485749"/>
                </a:lnTo>
                <a:lnTo>
                  <a:pt x="179597" y="485949"/>
                </a:lnTo>
                <a:lnTo>
                  <a:pt x="93637" y="485482"/>
                </a:lnTo>
                <a:lnTo>
                  <a:pt x="92417" y="484263"/>
                </a:lnTo>
                <a:lnTo>
                  <a:pt x="92417" y="41084"/>
                </a:lnTo>
                <a:lnTo>
                  <a:pt x="113880" y="3365"/>
                </a:lnTo>
                <a:lnTo>
                  <a:pt x="117195" y="1117"/>
                </a:lnTo>
                <a:lnTo>
                  <a:pt x="116839" y="0"/>
                </a:lnTo>
                <a:close/>
              </a:path>
            </a:pathLst>
          </a:custGeom>
          <a:solidFill>
            <a:srgbClr val="231F20"/>
          </a:solidFill>
        </p:spPr>
        <p:txBody>
          <a:bodyPr wrap="square" lIns="0" tIns="0" rIns="0" bIns="0" rtlCol="0"/>
          <a:lstStyle/>
          <a:p>
            <a:endParaRPr/>
          </a:p>
        </p:txBody>
      </p:sp>
      <p:pic>
        <p:nvPicPr>
          <p:cNvPr id="14" name="object 14"/>
          <p:cNvPicPr/>
          <p:nvPr/>
        </p:nvPicPr>
        <p:blipFill>
          <a:blip r:embed="rId4" cstate="print"/>
          <a:stretch>
            <a:fillRect/>
          </a:stretch>
        </p:blipFill>
        <p:spPr>
          <a:xfrm>
            <a:off x="1019646" y="3616204"/>
            <a:ext cx="8652700" cy="2688297"/>
          </a:xfrm>
          <a:prstGeom prst="rect">
            <a:avLst/>
          </a:prstGeom>
        </p:spPr>
      </p:pic>
      <p:sp>
        <p:nvSpPr>
          <p:cNvPr id="15" name="object 15"/>
          <p:cNvSpPr txBox="1"/>
          <p:nvPr/>
        </p:nvSpPr>
        <p:spPr>
          <a:xfrm>
            <a:off x="1349437" y="4056293"/>
            <a:ext cx="7986395" cy="1760855"/>
          </a:xfrm>
          <a:prstGeom prst="rect">
            <a:avLst/>
          </a:prstGeom>
        </p:spPr>
        <p:txBody>
          <a:bodyPr vert="horz" wrap="square" lIns="0" tIns="12700" rIns="0" bIns="0" rtlCol="0">
            <a:spAutoFit/>
          </a:bodyPr>
          <a:lstStyle/>
          <a:p>
            <a:pPr marL="3822700">
              <a:lnSpc>
                <a:spcPct val="100000"/>
              </a:lnSpc>
              <a:spcBef>
                <a:spcPts val="100"/>
              </a:spcBef>
            </a:pPr>
            <a:r>
              <a:rPr sz="1400" dirty="0">
                <a:solidFill>
                  <a:srgbClr val="231F20"/>
                </a:solidFill>
                <a:latin typeface="A-OTF Ryumin Pro M-KL"/>
                <a:cs typeface="A-OTF Ryumin Pro M-KL"/>
              </a:rPr>
              <a:t>1966</a:t>
            </a:r>
            <a:r>
              <a:rPr sz="1400" spc="-70" dirty="0">
                <a:solidFill>
                  <a:srgbClr val="231F20"/>
                </a:solidFill>
                <a:latin typeface="A-OTF Ryumin Pro M-KL"/>
                <a:cs typeface="A-OTF Ryumin Pro M-KL"/>
              </a:rPr>
              <a:t>年７名の技術者</a:t>
            </a:r>
            <a:r>
              <a:rPr sz="1400" spc="-45" dirty="0">
                <a:solidFill>
                  <a:srgbClr val="231F20"/>
                </a:solidFill>
                <a:latin typeface="A-OTF Ryumin Pro M-KL"/>
                <a:cs typeface="A-OTF Ryumin Pro M-KL"/>
              </a:rPr>
              <a:t>No1</a:t>
            </a:r>
            <a:r>
              <a:rPr sz="1400" spc="-50" dirty="0">
                <a:solidFill>
                  <a:srgbClr val="231F20"/>
                </a:solidFill>
                <a:latin typeface="A-OTF Ryumin Pro M-KL"/>
                <a:cs typeface="A-OTF Ryumin Pro M-KL"/>
              </a:rPr>
              <a:t>集団から経営者集団へと意識</a:t>
            </a:r>
            <a:endParaRPr sz="1400">
              <a:latin typeface="A-OTF Ryumin Pro M-KL"/>
              <a:cs typeface="A-OTF Ryumin Pro M-KL"/>
            </a:endParaRPr>
          </a:p>
          <a:p>
            <a:pPr marL="3822700" marR="26670">
              <a:lnSpc>
                <a:spcPct val="166700"/>
              </a:lnSpc>
            </a:pPr>
            <a:r>
              <a:rPr sz="1400" spc="-135" dirty="0">
                <a:solidFill>
                  <a:srgbClr val="231F20"/>
                </a:solidFill>
                <a:latin typeface="A-OTF Ryumin Pro M-KL"/>
                <a:cs typeface="A-OTF Ryumin Pro M-KL"/>
              </a:rPr>
              <a:t>を拡大し経営者として器作りと人間形成の活動の場としてスタートした組織です。</a:t>
            </a:r>
            <a:endParaRPr sz="1400">
              <a:latin typeface="A-OTF Ryumin Pro M-KL"/>
              <a:cs typeface="A-OTF Ryumin Pro M-KL"/>
            </a:endParaRPr>
          </a:p>
          <a:p>
            <a:pPr marL="3822700">
              <a:lnSpc>
                <a:spcPct val="100000"/>
              </a:lnSpc>
              <a:spcBef>
                <a:spcPts val="1120"/>
              </a:spcBef>
            </a:pPr>
            <a:r>
              <a:rPr sz="1400" spc="-120" dirty="0">
                <a:solidFill>
                  <a:srgbClr val="231F20"/>
                </a:solidFill>
                <a:latin typeface="A-OTF Ryumin Pro M-KL"/>
                <a:cs typeface="A-OTF Ryumin Pro M-KL"/>
              </a:rPr>
              <a:t>中でも憲章と理念を掲げ現在に至っています。</a:t>
            </a:r>
            <a:endParaRPr sz="1400">
              <a:latin typeface="A-OTF Ryumin Pro M-KL"/>
              <a:cs typeface="A-OTF Ryumin Pro M-KL"/>
            </a:endParaRPr>
          </a:p>
          <a:p>
            <a:pPr>
              <a:lnSpc>
                <a:spcPct val="100000"/>
              </a:lnSpc>
              <a:spcBef>
                <a:spcPts val="315"/>
              </a:spcBef>
            </a:pPr>
            <a:endParaRPr sz="1400">
              <a:latin typeface="A-OTF Ryumin Pro M-KL"/>
              <a:cs typeface="A-OTF Ryumin Pro M-KL"/>
            </a:endParaRPr>
          </a:p>
          <a:p>
            <a:pPr marL="12700">
              <a:lnSpc>
                <a:spcPct val="100000"/>
              </a:lnSpc>
              <a:spcBef>
                <a:spcPts val="5"/>
              </a:spcBef>
            </a:pPr>
            <a:r>
              <a:rPr sz="1200" spc="-110" dirty="0">
                <a:solidFill>
                  <a:srgbClr val="231F20"/>
                </a:solidFill>
                <a:latin typeface="A-OTF Ryumin Pro M-KL"/>
                <a:cs typeface="A-OTF Ryumin Pro M-KL"/>
              </a:rPr>
              <a:t>「太陽と情熱の仲間」という意味が込められている。</a:t>
            </a:r>
            <a:endParaRPr sz="1200">
              <a:latin typeface="A-OTF Ryumin Pro M-KL"/>
              <a:cs typeface="A-OTF Ryumin Pro M-KL"/>
            </a:endParaRPr>
          </a:p>
        </p:txBody>
      </p:sp>
      <p:sp>
        <p:nvSpPr>
          <p:cNvPr id="16" name="object 16"/>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1365250"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231F20"/>
                </a:solidFill>
              </a:rPr>
              <a:t>SPC</a:t>
            </a:r>
            <a:r>
              <a:rPr sz="2500" spc="-75" dirty="0">
                <a:solidFill>
                  <a:srgbClr val="231F20"/>
                </a:solidFill>
              </a:rPr>
              <a:t> 憲章</a:t>
            </a:r>
            <a:endParaRPr sz="250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txBox="1"/>
          <p:nvPr/>
        </p:nvSpPr>
        <p:spPr>
          <a:xfrm>
            <a:off x="719087" y="1855460"/>
            <a:ext cx="4477385" cy="1920875"/>
          </a:xfrm>
          <a:prstGeom prst="rect">
            <a:avLst/>
          </a:prstGeom>
        </p:spPr>
        <p:txBody>
          <a:bodyPr vert="horz" wrap="square" lIns="0" tIns="53340" rIns="0" bIns="0" rtlCol="0">
            <a:spAutoFit/>
          </a:bodyPr>
          <a:lstStyle/>
          <a:p>
            <a:pPr marL="12700">
              <a:lnSpc>
                <a:spcPct val="100000"/>
              </a:lnSpc>
              <a:spcBef>
                <a:spcPts val="420"/>
              </a:spcBef>
            </a:pPr>
            <a:r>
              <a:rPr sz="1400" b="1" dirty="0">
                <a:solidFill>
                  <a:srgbClr val="231F20"/>
                </a:solidFill>
                <a:latin typeface="A-OTF Ryumin Pr5 B-KL"/>
                <a:cs typeface="A-OTF Ryumin Pr5 B-KL"/>
              </a:rPr>
              <a:t>SPC</a:t>
            </a:r>
            <a:r>
              <a:rPr sz="1400" b="1" spc="-50" dirty="0">
                <a:solidFill>
                  <a:srgbClr val="231F20"/>
                </a:solidFill>
                <a:latin typeface="A-OTF Ryumin Pr5 B-KL"/>
                <a:cs typeface="A-OTF Ryumin Pr5 B-KL"/>
              </a:rPr>
              <a:t>憲章 ― 地球生命の安寧 ― ザ・マスターキー「Ⅲ」</a:t>
            </a:r>
            <a:endParaRPr sz="1400" dirty="0">
              <a:latin typeface="A-OTF Ryumin Pr5 B-KL"/>
              <a:cs typeface="A-OTF Ryumin Pr5 B-KL"/>
            </a:endParaRPr>
          </a:p>
          <a:p>
            <a:pPr marR="90170" algn="ctr">
              <a:lnSpc>
                <a:spcPct val="100000"/>
              </a:lnSpc>
              <a:spcBef>
                <a:spcPts val="320"/>
              </a:spcBef>
            </a:pPr>
            <a:r>
              <a:rPr sz="1400" b="1" spc="-5" dirty="0">
                <a:solidFill>
                  <a:srgbClr val="231F20"/>
                </a:solidFill>
                <a:latin typeface="A-OTF Ryumin Pr5 B-KL"/>
                <a:cs typeface="A-OTF Ryumin Pr5 B-KL"/>
              </a:rPr>
              <a:t>― 聖なる三本旗と共に ―</a:t>
            </a:r>
            <a:endParaRPr sz="1400" dirty="0">
              <a:latin typeface="A-OTF Ryumin Pr5 B-KL"/>
              <a:cs typeface="A-OTF Ryumin Pr5 B-KL"/>
            </a:endParaRPr>
          </a:p>
          <a:p>
            <a:pPr marL="885190" marR="975360" algn="ctr">
              <a:lnSpc>
                <a:spcPct val="151500"/>
              </a:lnSpc>
              <a:spcBef>
                <a:spcPts val="919"/>
              </a:spcBef>
            </a:pPr>
            <a:r>
              <a:rPr sz="1100" spc="-20" dirty="0">
                <a:solidFill>
                  <a:srgbClr val="231F20"/>
                </a:solidFill>
                <a:latin typeface="A-OTF Ryumin Pro M-KL"/>
                <a:cs typeface="A-OTF Ryumin Pro M-KL"/>
              </a:rPr>
              <a:t>瞬々の今 根拠法に基づき論理規範を用い</a:t>
            </a:r>
            <a:r>
              <a:rPr sz="1100" spc="-15" dirty="0">
                <a:solidFill>
                  <a:srgbClr val="231F20"/>
                </a:solidFill>
                <a:latin typeface="A-OTF Ryumin Pro M-KL"/>
                <a:cs typeface="A-OTF Ryumin Pro M-KL"/>
              </a:rPr>
              <a:t>上位概念で的をつき包み込む</a:t>
            </a:r>
            <a:endParaRPr sz="1100" dirty="0">
              <a:latin typeface="A-OTF Ryumin Pro M-KL"/>
              <a:cs typeface="A-OTF Ryumin Pro M-KL"/>
            </a:endParaRPr>
          </a:p>
          <a:p>
            <a:pPr marL="847725" marR="937894" algn="ctr">
              <a:lnSpc>
                <a:spcPct val="151500"/>
              </a:lnSpc>
            </a:pPr>
            <a:r>
              <a:rPr sz="1100" spc="-50" dirty="0">
                <a:solidFill>
                  <a:srgbClr val="231F20"/>
                </a:solidFill>
                <a:latin typeface="A-OTF Ryumin Pro M-KL"/>
                <a:cs typeface="A-OTF Ryumin Pro M-KL"/>
              </a:rPr>
              <a:t>生命の尊厳 生命の讃歌を持って自らを成し</a:t>
            </a:r>
            <a:r>
              <a:rPr sz="1100" spc="-15" dirty="0">
                <a:solidFill>
                  <a:srgbClr val="231F20"/>
                </a:solidFill>
                <a:latin typeface="A-OTF Ryumin Pro M-KL"/>
                <a:cs typeface="A-OTF Ryumin Pro M-KL"/>
              </a:rPr>
              <a:t>偉大な人々 万類の生命に貢献する</a:t>
            </a:r>
            <a:endParaRPr sz="1100" dirty="0">
              <a:latin typeface="A-OTF Ryumin Pro M-KL"/>
              <a:cs typeface="A-OTF Ryumin Pro M-KL"/>
            </a:endParaRPr>
          </a:p>
          <a:p>
            <a:pPr marR="90170" algn="ctr">
              <a:lnSpc>
                <a:spcPct val="100000"/>
              </a:lnSpc>
              <a:spcBef>
                <a:spcPts val="680"/>
              </a:spcBef>
            </a:pPr>
            <a:r>
              <a:rPr sz="1100" spc="-60" dirty="0">
                <a:solidFill>
                  <a:srgbClr val="231F20"/>
                </a:solidFill>
                <a:latin typeface="A-OTF Ryumin Pro M-KL"/>
                <a:cs typeface="A-OTF Ryumin Pro M-KL"/>
              </a:rPr>
              <a:t>縦波がシントロピー観を創る</a:t>
            </a:r>
            <a:endParaRPr sz="1100" dirty="0">
              <a:latin typeface="A-OTF Ryumin Pro M-KL"/>
              <a:cs typeface="A-OTF Ryumin Pro M-KL"/>
            </a:endParaRPr>
          </a:p>
        </p:txBody>
      </p:sp>
      <p:sp>
        <p:nvSpPr>
          <p:cNvPr id="8" name="object 8"/>
          <p:cNvSpPr/>
          <p:nvPr/>
        </p:nvSpPr>
        <p:spPr>
          <a:xfrm>
            <a:off x="739607" y="2459498"/>
            <a:ext cx="4338320" cy="0"/>
          </a:xfrm>
          <a:custGeom>
            <a:avLst/>
            <a:gdLst/>
            <a:ahLst/>
            <a:cxnLst/>
            <a:rect l="l" t="t" r="r" b="b"/>
            <a:pathLst>
              <a:path w="4338320">
                <a:moveTo>
                  <a:pt x="0" y="0"/>
                </a:moveTo>
                <a:lnTo>
                  <a:pt x="4338218" y="0"/>
                </a:lnTo>
              </a:path>
            </a:pathLst>
          </a:custGeom>
          <a:ln w="12700">
            <a:solidFill>
              <a:srgbClr val="ED1C24"/>
            </a:solidFill>
          </a:ln>
        </p:spPr>
        <p:txBody>
          <a:bodyPr wrap="square" lIns="0" tIns="0" rIns="0" bIns="0" rtlCol="0"/>
          <a:lstStyle/>
          <a:p>
            <a:endParaRPr/>
          </a:p>
        </p:txBody>
      </p:sp>
      <p:sp>
        <p:nvSpPr>
          <p:cNvPr id="9" name="object 9"/>
          <p:cNvSpPr txBox="1"/>
          <p:nvPr/>
        </p:nvSpPr>
        <p:spPr>
          <a:xfrm>
            <a:off x="6923930" y="2085206"/>
            <a:ext cx="1509474"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b="1" spc="-15" dirty="0">
                <a:solidFill>
                  <a:srgbClr val="231F20"/>
                </a:solidFill>
                <a:latin typeface="A-OTF Ryumin Pr5 B-KL"/>
                <a:cs typeface="A-OTF Ryumin Pr5 B-KL"/>
              </a:rPr>
              <a:t>SPC</a:t>
            </a:r>
            <a:r>
              <a:rPr lang="ja-JP" altLang="en-US" sz="1400" b="1" spc="-15">
                <a:solidFill>
                  <a:srgbClr val="231F20"/>
                </a:solidFill>
                <a:latin typeface="A-OTF Ryumin Pr5 B-KL"/>
                <a:cs typeface="A-OTF Ryumin Pr5 B-KL"/>
              </a:rPr>
              <a:t> </a:t>
            </a:r>
            <a:r>
              <a:rPr lang="en-US" altLang="ja-JP" sz="1400" b="1" spc="-15" dirty="0">
                <a:solidFill>
                  <a:srgbClr val="231F20"/>
                </a:solidFill>
                <a:latin typeface="A-OTF Ryumin Pr5 B-KL"/>
                <a:cs typeface="A-OTF Ryumin Pr5 B-KL"/>
              </a:rPr>
              <a:t>GLOBAL</a:t>
            </a:r>
            <a:r>
              <a:rPr lang="ja-JP" altLang="en-US" sz="1400" b="1" spc="-15">
                <a:solidFill>
                  <a:srgbClr val="231F20"/>
                </a:solidFill>
                <a:latin typeface="A-OTF Ryumin Pr5 B-KL"/>
                <a:cs typeface="A-OTF Ryumin Pr5 B-KL"/>
              </a:rPr>
              <a:t>　理念</a:t>
            </a:r>
            <a:endParaRPr sz="1400" dirty="0">
              <a:latin typeface="A-OTF Ryumin Pr5 B-KL"/>
              <a:cs typeface="A-OTF Ryumin Pr5 B-KL"/>
            </a:endParaRPr>
          </a:p>
        </p:txBody>
      </p:sp>
      <p:sp>
        <p:nvSpPr>
          <p:cNvPr id="10" name="object 10"/>
          <p:cNvSpPr txBox="1"/>
          <p:nvPr/>
        </p:nvSpPr>
        <p:spPr>
          <a:xfrm>
            <a:off x="5520103" y="3720794"/>
            <a:ext cx="4566285" cy="193040"/>
          </a:xfrm>
          <a:prstGeom prst="rect">
            <a:avLst/>
          </a:prstGeom>
        </p:spPr>
        <p:txBody>
          <a:bodyPr vert="horz" wrap="square" lIns="0" tIns="12700" rIns="0" bIns="0" rtlCol="0">
            <a:spAutoFit/>
          </a:bodyPr>
          <a:lstStyle/>
          <a:p>
            <a:pPr marL="12700">
              <a:lnSpc>
                <a:spcPct val="100000"/>
              </a:lnSpc>
              <a:spcBef>
                <a:spcPts val="100"/>
              </a:spcBef>
            </a:pPr>
            <a:r>
              <a:rPr sz="1100" spc="-150" dirty="0">
                <a:solidFill>
                  <a:srgbClr val="231F20"/>
                </a:solidFill>
                <a:latin typeface="A-OTF Ryumin Pro M-KL"/>
                <a:cs typeface="A-OTF Ryumin Pro M-KL"/>
              </a:rPr>
              <a:t>太陽と情熱の仲間・・・宇宙のパワーと我々人間個人のパワーの仲間という意味</a:t>
            </a:r>
            <a:endParaRPr sz="1100" dirty="0">
              <a:latin typeface="A-OTF Ryumin Pro M-KL"/>
              <a:cs typeface="A-OTF Ryumin Pro M-KL"/>
            </a:endParaRPr>
          </a:p>
        </p:txBody>
      </p:sp>
      <p:sp>
        <p:nvSpPr>
          <p:cNvPr id="11" name="object 11"/>
          <p:cNvSpPr/>
          <p:nvPr/>
        </p:nvSpPr>
        <p:spPr>
          <a:xfrm>
            <a:off x="5693491" y="2459498"/>
            <a:ext cx="4338320" cy="0"/>
          </a:xfrm>
          <a:custGeom>
            <a:avLst/>
            <a:gdLst/>
            <a:ahLst/>
            <a:cxnLst/>
            <a:rect l="l" t="t" r="r" b="b"/>
            <a:pathLst>
              <a:path w="4338320">
                <a:moveTo>
                  <a:pt x="0" y="0"/>
                </a:moveTo>
                <a:lnTo>
                  <a:pt x="4338218" y="0"/>
                </a:lnTo>
              </a:path>
            </a:pathLst>
          </a:custGeom>
          <a:ln w="12700">
            <a:solidFill>
              <a:srgbClr val="ED1C24"/>
            </a:solidFill>
          </a:ln>
        </p:spPr>
        <p:txBody>
          <a:bodyPr wrap="square" lIns="0" tIns="0" rIns="0" bIns="0" rtlCol="0"/>
          <a:lstStyle/>
          <a:p>
            <a:endParaRPr/>
          </a:p>
        </p:txBody>
      </p:sp>
      <p:sp>
        <p:nvSpPr>
          <p:cNvPr id="12" name="object 12"/>
          <p:cNvSpPr txBox="1"/>
          <p:nvPr/>
        </p:nvSpPr>
        <p:spPr>
          <a:xfrm>
            <a:off x="829903" y="4629243"/>
            <a:ext cx="4227830" cy="2204834"/>
          </a:xfrm>
          <a:prstGeom prst="rect">
            <a:avLst/>
          </a:prstGeom>
        </p:spPr>
        <p:txBody>
          <a:bodyPr vert="horz" wrap="square" lIns="0" tIns="12700" rIns="0" bIns="0" rtlCol="0">
            <a:spAutoFit/>
          </a:bodyPr>
          <a:lstStyle/>
          <a:p>
            <a:pPr marR="62230" algn="ctr">
              <a:lnSpc>
                <a:spcPct val="100000"/>
              </a:lnSpc>
              <a:spcBef>
                <a:spcPts val="100"/>
              </a:spcBef>
            </a:pPr>
            <a:r>
              <a:rPr sz="1400" b="1" spc="40" dirty="0">
                <a:solidFill>
                  <a:srgbClr val="231F20"/>
                </a:solidFill>
                <a:latin typeface="A-OTF Ryumin Pr5 B-KL"/>
                <a:cs typeface="A-OTF Ryumin Pr5 B-KL"/>
              </a:rPr>
              <a:t>基本軌道</a:t>
            </a:r>
            <a:endParaRPr sz="1400" dirty="0">
              <a:latin typeface="A-OTF Ryumin Pr5 B-KL"/>
              <a:cs typeface="A-OTF Ryumin Pr5 B-KL"/>
            </a:endParaRPr>
          </a:p>
          <a:p>
            <a:pPr marL="12700" marR="5080" algn="ctr">
              <a:lnSpc>
                <a:spcPct val="151500"/>
              </a:lnSpc>
              <a:spcBef>
                <a:spcPts val="1635"/>
              </a:spcBef>
            </a:pPr>
            <a:r>
              <a:rPr sz="1100" spc="70" dirty="0">
                <a:solidFill>
                  <a:srgbClr val="231F20"/>
                </a:solidFill>
                <a:latin typeface="A-OTF Ryumin Pro M-KL"/>
                <a:cs typeface="A-OTF Ryumin Pro M-KL"/>
              </a:rPr>
              <a:t>1966</a:t>
            </a:r>
            <a:r>
              <a:rPr sz="1100" spc="55" dirty="0">
                <a:solidFill>
                  <a:srgbClr val="231F20"/>
                </a:solidFill>
                <a:latin typeface="A-OTF Ryumin Pro M-KL"/>
                <a:cs typeface="A-OTF Ryumin Pro M-KL"/>
              </a:rPr>
              <a:t>年</a:t>
            </a:r>
            <a:r>
              <a:rPr sz="1100" spc="-30" dirty="0">
                <a:solidFill>
                  <a:srgbClr val="231F20"/>
                </a:solidFill>
                <a:latin typeface="A-OTF Ryumin Pro M-KL"/>
                <a:cs typeface="A-OTF Ryumin Pro M-KL"/>
              </a:rPr>
              <a:t>5</a:t>
            </a:r>
            <a:r>
              <a:rPr sz="1100" spc="-55" dirty="0">
                <a:solidFill>
                  <a:srgbClr val="231F20"/>
                </a:solidFill>
                <a:latin typeface="A-OTF Ryumin Pro M-KL"/>
                <a:cs typeface="A-OTF Ryumin Pro M-KL"/>
              </a:rPr>
              <a:t>月</a:t>
            </a:r>
            <a:r>
              <a:rPr sz="1100" dirty="0">
                <a:solidFill>
                  <a:srgbClr val="231F20"/>
                </a:solidFill>
                <a:latin typeface="A-OTF Ryumin Pro M-KL"/>
                <a:cs typeface="A-OTF Ryumin Pro M-KL"/>
              </a:rPr>
              <a:t>10</a:t>
            </a:r>
            <a:r>
              <a:rPr sz="1100" spc="-70" dirty="0">
                <a:solidFill>
                  <a:srgbClr val="231F20"/>
                </a:solidFill>
                <a:latin typeface="A-OTF Ryumin Pro M-KL"/>
                <a:cs typeface="A-OTF Ryumin Pro M-KL"/>
              </a:rPr>
              <a:t>日に始まった組織構築は、</a:t>
            </a:r>
            <a:br>
              <a:rPr lang="en-US" sz="1100" spc="-70" dirty="0">
                <a:solidFill>
                  <a:srgbClr val="231F20"/>
                </a:solidFill>
                <a:latin typeface="A-OTF Ryumin Pro M-KL"/>
                <a:cs typeface="A-OTF Ryumin Pro M-KL"/>
              </a:rPr>
            </a:br>
            <a:r>
              <a:rPr sz="1100" spc="-70" dirty="0" err="1">
                <a:solidFill>
                  <a:srgbClr val="231F20"/>
                </a:solidFill>
                <a:latin typeface="A-OTF Ryumin Pro M-KL"/>
                <a:cs typeface="A-OTF Ryumin Pro M-KL"/>
              </a:rPr>
              <a:t>先輩諸氏によって必死され</a:t>
            </a:r>
            <a:r>
              <a:rPr sz="1100" spc="-70" dirty="0">
                <a:solidFill>
                  <a:srgbClr val="231F20"/>
                </a:solidFill>
                <a:latin typeface="A-OTF Ryumin Pro M-KL"/>
                <a:cs typeface="A-OTF Ryumin Pro M-KL"/>
              </a:rPr>
              <a:t>、</a:t>
            </a:r>
            <a:br>
              <a:rPr lang="en-US" sz="1100" spc="-70" dirty="0">
                <a:solidFill>
                  <a:srgbClr val="231F20"/>
                </a:solidFill>
                <a:latin typeface="A-OTF Ryumin Pro M-KL"/>
                <a:cs typeface="A-OTF Ryumin Pro M-KL"/>
              </a:rPr>
            </a:br>
            <a:r>
              <a:rPr sz="1100" spc="-85" dirty="0" err="1">
                <a:solidFill>
                  <a:srgbClr val="231F20"/>
                </a:solidFill>
                <a:latin typeface="A-OTF Ryumin Pro M-KL"/>
                <a:cs typeface="A-OTF Ryumin Pro M-KL"/>
              </a:rPr>
              <a:t>一人の仲間を労わることを総てとしてここに継続されている</a:t>
            </a:r>
            <a:r>
              <a:rPr lang="ja-JP" altLang="en-US" sz="1100" spc="-85">
                <a:solidFill>
                  <a:srgbClr val="231F20"/>
                </a:solidFill>
                <a:latin typeface="A-OTF Ryumin Pro M-KL"/>
                <a:cs typeface="A-OTF Ryumin Pro M-KL"/>
              </a:rPr>
              <a:t>。</a:t>
            </a:r>
            <a:endParaRPr sz="1100" dirty="0">
              <a:latin typeface="A-OTF Ryumin Pro M-KL"/>
              <a:cs typeface="A-OTF Ryumin Pro M-KL"/>
            </a:endParaRPr>
          </a:p>
          <a:p>
            <a:pPr marL="89535" marR="106045" indent="24130" algn="ctr">
              <a:lnSpc>
                <a:spcPct val="151500"/>
              </a:lnSpc>
            </a:pPr>
            <a:r>
              <a:rPr sz="1100" dirty="0" err="1">
                <a:solidFill>
                  <a:srgbClr val="231F20"/>
                </a:solidFill>
                <a:latin typeface="A-OTF Ryumin Pro M-KL"/>
                <a:cs typeface="A-OTF Ryumin Pro M-KL"/>
              </a:rPr>
              <a:t>SPC</a:t>
            </a:r>
            <a:r>
              <a:rPr sz="1100" spc="-70" dirty="0" err="1">
                <a:solidFill>
                  <a:srgbClr val="231F20"/>
                </a:solidFill>
                <a:latin typeface="A-OTF Ryumin Pro M-KL"/>
                <a:cs typeface="A-OTF Ryumin Pro M-KL"/>
              </a:rPr>
              <a:t>憲章・理念に基づいた情熱及び行動は</a:t>
            </a:r>
            <a:r>
              <a:rPr sz="1100" spc="-70" dirty="0">
                <a:solidFill>
                  <a:srgbClr val="231F20"/>
                </a:solidFill>
                <a:latin typeface="A-OTF Ryumin Pro M-KL"/>
                <a:cs typeface="A-OTF Ryumin Pro M-KL"/>
              </a:rPr>
              <a:t>、</a:t>
            </a:r>
            <a:endParaRPr lang="en-US" sz="1100" spc="-70" dirty="0">
              <a:solidFill>
                <a:srgbClr val="231F20"/>
              </a:solidFill>
              <a:latin typeface="A-OTF Ryumin Pro M-KL"/>
              <a:cs typeface="A-OTF Ryumin Pro M-KL"/>
            </a:endParaRPr>
          </a:p>
          <a:p>
            <a:pPr marL="89535" marR="106045" indent="24130" algn="ctr">
              <a:lnSpc>
                <a:spcPct val="151500"/>
              </a:lnSpc>
            </a:pPr>
            <a:r>
              <a:rPr sz="1100" spc="-70" dirty="0" err="1">
                <a:solidFill>
                  <a:srgbClr val="231F20"/>
                </a:solidFill>
                <a:latin typeface="A-OTF Ryumin Pro M-KL"/>
                <a:cs typeface="A-OTF Ryumin Pro M-KL"/>
              </a:rPr>
              <a:t>革新の息吹に燃え、</a:t>
            </a:r>
            <a:r>
              <a:rPr sz="1100" spc="-75" dirty="0" err="1">
                <a:solidFill>
                  <a:srgbClr val="231F20"/>
                </a:solidFill>
                <a:latin typeface="A-OTF Ryumin Pro M-KL"/>
                <a:cs typeface="A-OTF Ryumin Pro M-KL"/>
              </a:rPr>
              <a:t>すべての想いの結集は</a:t>
            </a:r>
            <a:endParaRPr lang="en-US" sz="1100" spc="-75" dirty="0">
              <a:solidFill>
                <a:srgbClr val="231F20"/>
              </a:solidFill>
              <a:latin typeface="A-OTF Ryumin Pro M-KL"/>
              <a:cs typeface="A-OTF Ryumin Pro M-KL"/>
            </a:endParaRPr>
          </a:p>
          <a:p>
            <a:pPr marL="89535" marR="106045" indent="24130" algn="ctr">
              <a:lnSpc>
                <a:spcPct val="151500"/>
              </a:lnSpc>
            </a:pPr>
            <a:r>
              <a:rPr sz="1100" spc="-75" dirty="0">
                <a:solidFill>
                  <a:srgbClr val="231F20"/>
                </a:solidFill>
                <a:latin typeface="A-OTF Ryumin Pro M-KL"/>
                <a:cs typeface="A-OTF Ryumin Pro M-KL"/>
              </a:rPr>
              <a:t>「</a:t>
            </a:r>
            <a:r>
              <a:rPr sz="1100" spc="-75" dirty="0" err="1">
                <a:solidFill>
                  <a:srgbClr val="231F20"/>
                </a:solidFill>
                <a:latin typeface="A-OTF Ryumin Pro M-KL"/>
                <a:cs typeface="A-OTF Ryumin Pro M-KL"/>
              </a:rPr>
              <a:t>哲学の深化と組織の在り方」を開錠し</a:t>
            </a:r>
            <a:r>
              <a:rPr sz="1100" spc="500" dirty="0">
                <a:solidFill>
                  <a:srgbClr val="231F20"/>
                </a:solidFill>
                <a:latin typeface="A-OTF Ryumin Pro M-KL"/>
                <a:cs typeface="A-OTF Ryumin Pro M-KL"/>
              </a:rPr>
              <a:t>  </a:t>
            </a:r>
            <a:endParaRPr lang="en-US" sz="1100" spc="500" dirty="0">
              <a:solidFill>
                <a:srgbClr val="231F20"/>
              </a:solidFill>
              <a:latin typeface="A-OTF Ryumin Pro M-KL"/>
              <a:cs typeface="A-OTF Ryumin Pro M-KL"/>
            </a:endParaRPr>
          </a:p>
          <a:p>
            <a:pPr marL="89535" marR="106045" indent="24130" algn="ctr">
              <a:lnSpc>
                <a:spcPct val="151500"/>
              </a:lnSpc>
            </a:pPr>
            <a:r>
              <a:rPr sz="1100" spc="-60" dirty="0" err="1">
                <a:solidFill>
                  <a:srgbClr val="231F20"/>
                </a:solidFill>
                <a:latin typeface="A-OTF Ryumin Pro M-KL"/>
                <a:cs typeface="A-OTF Ryumin Pro M-KL"/>
              </a:rPr>
              <a:t>職業に於いては、地域一番の信頼の目標を実現するに至っている</a:t>
            </a:r>
            <a:endParaRPr sz="1100" dirty="0">
              <a:latin typeface="A-OTF Ryumin Pro M-KL"/>
              <a:cs typeface="A-OTF Ryumin Pro M-KL"/>
            </a:endParaRPr>
          </a:p>
        </p:txBody>
      </p:sp>
      <p:sp>
        <p:nvSpPr>
          <p:cNvPr id="13" name="object 13"/>
          <p:cNvSpPr txBox="1"/>
          <p:nvPr/>
        </p:nvSpPr>
        <p:spPr>
          <a:xfrm>
            <a:off x="5705992" y="6042025"/>
            <a:ext cx="4335780" cy="787400"/>
          </a:xfrm>
          <a:prstGeom prst="rect">
            <a:avLst/>
          </a:prstGeom>
        </p:spPr>
        <p:txBody>
          <a:bodyPr vert="horz" wrap="square" lIns="0" tIns="12700" rIns="0" bIns="0" rtlCol="0">
            <a:spAutoFit/>
          </a:bodyPr>
          <a:lstStyle/>
          <a:p>
            <a:pPr marL="12700" marR="5080" indent="-635" algn="ctr">
              <a:lnSpc>
                <a:spcPct val="151500"/>
              </a:lnSpc>
              <a:spcBef>
                <a:spcPts val="100"/>
              </a:spcBef>
            </a:pPr>
            <a:r>
              <a:rPr sz="1100" spc="-100" dirty="0">
                <a:solidFill>
                  <a:srgbClr val="231F20"/>
                </a:solidFill>
                <a:latin typeface="A-OTF Ryumin Pro M-KL"/>
                <a:cs typeface="A-OTF Ryumin Pro M-KL"/>
              </a:rPr>
              <a:t>理念で一番大切なことは、人間形成。利益追求はその後</a:t>
            </a:r>
            <a:r>
              <a:rPr sz="1100" spc="-204" dirty="0">
                <a:solidFill>
                  <a:srgbClr val="231F20"/>
                </a:solidFill>
                <a:latin typeface="A-OTF Ryumin Pro M-KL"/>
                <a:cs typeface="A-OTF Ryumin Pro M-KL"/>
              </a:rPr>
              <a:t>。“経営者として</a:t>
            </a:r>
            <a:r>
              <a:rPr sz="1100" spc="-114" dirty="0">
                <a:solidFill>
                  <a:srgbClr val="231F20"/>
                </a:solidFill>
                <a:latin typeface="A-OTF Ryumin Pro M-KL"/>
                <a:cs typeface="A-OTF Ryumin Pro M-KL"/>
              </a:rPr>
              <a:t>人格をつくらなければ、売り上げは上がらない”太陽と情熱の仲間である</a:t>
            </a:r>
            <a:r>
              <a:rPr sz="1100" spc="-100" dirty="0">
                <a:solidFill>
                  <a:srgbClr val="231F20"/>
                </a:solidFill>
                <a:latin typeface="A-OTF Ryumin Pro M-KL"/>
                <a:cs typeface="A-OTF Ryumin Pro M-KL"/>
              </a:rPr>
              <a:t>我々は、まず自分自身の基軸作りである人間形成を第一に生きる。</a:t>
            </a:r>
            <a:endParaRPr sz="1100">
              <a:latin typeface="A-OTF Ryumin Pro M-KL"/>
              <a:cs typeface="A-OTF Ryumin Pro M-KL"/>
            </a:endParaRPr>
          </a:p>
        </p:txBody>
      </p:sp>
      <p:sp>
        <p:nvSpPr>
          <p:cNvPr id="14" name="object 14"/>
          <p:cNvSpPr/>
          <p:nvPr/>
        </p:nvSpPr>
        <p:spPr>
          <a:xfrm>
            <a:off x="739607" y="5029168"/>
            <a:ext cx="4338320" cy="0"/>
          </a:xfrm>
          <a:custGeom>
            <a:avLst/>
            <a:gdLst/>
            <a:ahLst/>
            <a:cxnLst/>
            <a:rect l="l" t="t" r="r" b="b"/>
            <a:pathLst>
              <a:path w="4338320">
                <a:moveTo>
                  <a:pt x="0" y="0"/>
                </a:moveTo>
                <a:lnTo>
                  <a:pt x="4338218" y="0"/>
                </a:lnTo>
              </a:path>
            </a:pathLst>
          </a:custGeom>
          <a:ln w="12700">
            <a:solidFill>
              <a:srgbClr val="ED1C24"/>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5831432" y="4044749"/>
            <a:ext cx="3021764" cy="143076"/>
          </a:xfrm>
          <a:prstGeom prst="rect">
            <a:avLst/>
          </a:prstGeom>
        </p:spPr>
      </p:pic>
      <p:pic>
        <p:nvPicPr>
          <p:cNvPr id="16" name="object 16"/>
          <p:cNvPicPr/>
          <p:nvPr/>
        </p:nvPicPr>
        <p:blipFill>
          <a:blip r:embed="rId4" cstate="print"/>
          <a:stretch>
            <a:fillRect/>
          </a:stretch>
        </p:blipFill>
        <p:spPr>
          <a:xfrm>
            <a:off x="5830315" y="4302660"/>
            <a:ext cx="3060707" cy="139165"/>
          </a:xfrm>
          <a:prstGeom prst="rect">
            <a:avLst/>
          </a:prstGeom>
        </p:spPr>
      </p:pic>
      <p:pic>
        <p:nvPicPr>
          <p:cNvPr id="17" name="object 17"/>
          <p:cNvPicPr/>
          <p:nvPr/>
        </p:nvPicPr>
        <p:blipFill>
          <a:blip r:embed="rId5" cstate="print"/>
          <a:stretch>
            <a:fillRect/>
          </a:stretch>
        </p:blipFill>
        <p:spPr>
          <a:xfrm>
            <a:off x="5829495" y="4554425"/>
            <a:ext cx="4037890" cy="141400"/>
          </a:xfrm>
          <a:prstGeom prst="rect">
            <a:avLst/>
          </a:prstGeom>
        </p:spPr>
      </p:pic>
      <p:sp>
        <p:nvSpPr>
          <p:cNvPr id="18" name="object 18"/>
          <p:cNvSpPr txBox="1"/>
          <p:nvPr/>
        </p:nvSpPr>
        <p:spPr>
          <a:xfrm>
            <a:off x="7047865" y="4907572"/>
            <a:ext cx="1642811" cy="228268"/>
          </a:xfrm>
          <a:prstGeom prst="rect">
            <a:avLst/>
          </a:prstGeom>
        </p:spPr>
        <p:txBody>
          <a:bodyPr vert="horz" wrap="square" lIns="0" tIns="12700" rIns="0" bIns="0" rtlCol="0">
            <a:spAutoFit/>
          </a:bodyPr>
          <a:lstStyle/>
          <a:p>
            <a:pPr marL="12700">
              <a:lnSpc>
                <a:spcPct val="100000"/>
              </a:lnSpc>
              <a:spcBef>
                <a:spcPts val="100"/>
              </a:spcBef>
            </a:pPr>
            <a:r>
              <a:rPr sz="1400" b="1" spc="-300" dirty="0">
                <a:solidFill>
                  <a:srgbClr val="231F20"/>
                </a:solidFill>
                <a:latin typeface="A-OTF Ryumin Pr5 B-KL"/>
                <a:cs typeface="A-OTF Ryumin Pr5 B-KL"/>
              </a:rPr>
              <a:t>３しん</a:t>
            </a:r>
            <a:r>
              <a:rPr sz="1400" b="1" spc="70" dirty="0">
                <a:solidFill>
                  <a:srgbClr val="231F20"/>
                </a:solidFill>
                <a:latin typeface="A-OTF Ryumin Pr5 B-KL"/>
                <a:cs typeface="A-OTF Ryumin Pr5 B-KL"/>
              </a:rPr>
              <a:t>（</a:t>
            </a:r>
            <a:r>
              <a:rPr sz="1400" b="1" spc="-210" dirty="0">
                <a:solidFill>
                  <a:srgbClr val="231F20"/>
                </a:solidFill>
                <a:latin typeface="A-OTF Ryumin Pr5 B-KL"/>
                <a:cs typeface="A-OTF Ryumin Pr5 B-KL"/>
              </a:rPr>
              <a:t>身・心・芯</a:t>
            </a:r>
            <a:r>
              <a:rPr sz="1400" b="1" spc="-50" dirty="0">
                <a:solidFill>
                  <a:srgbClr val="231F20"/>
                </a:solidFill>
                <a:latin typeface="A-OTF Ryumin Pr5 B-KL"/>
                <a:cs typeface="A-OTF Ryumin Pr5 B-KL"/>
              </a:rPr>
              <a:t>）</a:t>
            </a:r>
            <a:endParaRPr sz="1400" dirty="0">
              <a:latin typeface="A-OTF Ryumin Pr5 B-KL"/>
              <a:cs typeface="A-OTF Ryumin Pr5 B-KL"/>
            </a:endParaRPr>
          </a:p>
        </p:txBody>
      </p:sp>
      <p:pic>
        <p:nvPicPr>
          <p:cNvPr id="19" name="object 19"/>
          <p:cNvPicPr/>
          <p:nvPr/>
        </p:nvPicPr>
        <p:blipFill>
          <a:blip r:embed="rId6" cstate="print"/>
          <a:stretch>
            <a:fillRect/>
          </a:stretch>
        </p:blipFill>
        <p:spPr>
          <a:xfrm>
            <a:off x="6388347" y="5255444"/>
            <a:ext cx="1538470" cy="131058"/>
          </a:xfrm>
          <a:prstGeom prst="rect">
            <a:avLst/>
          </a:prstGeom>
        </p:spPr>
      </p:pic>
      <p:sp>
        <p:nvSpPr>
          <p:cNvPr id="20" name="object 20"/>
          <p:cNvSpPr/>
          <p:nvPr/>
        </p:nvSpPr>
        <p:spPr>
          <a:xfrm>
            <a:off x="8024464"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21" name="object 21"/>
          <p:cNvSpPr/>
          <p:nvPr/>
        </p:nvSpPr>
        <p:spPr>
          <a:xfrm>
            <a:off x="8101296"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22" name="object 22"/>
          <p:cNvSpPr/>
          <p:nvPr/>
        </p:nvSpPr>
        <p:spPr>
          <a:xfrm>
            <a:off x="8178129"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23" name="object 23"/>
          <p:cNvSpPr/>
          <p:nvPr/>
        </p:nvSpPr>
        <p:spPr>
          <a:xfrm>
            <a:off x="8254962"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24" name="object 24"/>
          <p:cNvSpPr/>
          <p:nvPr/>
        </p:nvSpPr>
        <p:spPr>
          <a:xfrm>
            <a:off x="8331794"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25" name="object 25"/>
          <p:cNvSpPr/>
          <p:nvPr/>
        </p:nvSpPr>
        <p:spPr>
          <a:xfrm>
            <a:off x="8408639"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26" name="object 26"/>
          <p:cNvSpPr/>
          <p:nvPr/>
        </p:nvSpPr>
        <p:spPr>
          <a:xfrm>
            <a:off x="8485471"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27" name="object 27"/>
          <p:cNvSpPr/>
          <p:nvPr/>
        </p:nvSpPr>
        <p:spPr>
          <a:xfrm>
            <a:off x="8562304"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28" name="object 28"/>
          <p:cNvSpPr/>
          <p:nvPr/>
        </p:nvSpPr>
        <p:spPr>
          <a:xfrm>
            <a:off x="8639137"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29" name="object 29"/>
          <p:cNvSpPr/>
          <p:nvPr/>
        </p:nvSpPr>
        <p:spPr>
          <a:xfrm>
            <a:off x="8715969"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30" name="object 30"/>
          <p:cNvSpPr/>
          <p:nvPr/>
        </p:nvSpPr>
        <p:spPr>
          <a:xfrm>
            <a:off x="8792814"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31" name="object 31"/>
          <p:cNvSpPr/>
          <p:nvPr/>
        </p:nvSpPr>
        <p:spPr>
          <a:xfrm>
            <a:off x="8869646"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32" name="object 32"/>
          <p:cNvSpPr/>
          <p:nvPr/>
        </p:nvSpPr>
        <p:spPr>
          <a:xfrm>
            <a:off x="8946479"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33" name="object 33"/>
          <p:cNvSpPr/>
          <p:nvPr/>
        </p:nvSpPr>
        <p:spPr>
          <a:xfrm>
            <a:off x="9023312" y="5308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grpSp>
        <p:nvGrpSpPr>
          <p:cNvPr id="34" name="object 34"/>
          <p:cNvGrpSpPr/>
          <p:nvPr/>
        </p:nvGrpSpPr>
        <p:grpSpPr>
          <a:xfrm>
            <a:off x="9100144" y="5255302"/>
            <a:ext cx="183515" cy="132080"/>
            <a:chOff x="9100144" y="4771552"/>
            <a:chExt cx="183515" cy="132080"/>
          </a:xfrm>
        </p:grpSpPr>
        <p:sp>
          <p:nvSpPr>
            <p:cNvPr id="35" name="object 35"/>
            <p:cNvSpPr/>
            <p:nvPr/>
          </p:nvSpPr>
          <p:spPr>
            <a:xfrm>
              <a:off x="9100144" y="482464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pic>
          <p:nvPicPr>
            <p:cNvPr id="36" name="object 36"/>
            <p:cNvPicPr/>
            <p:nvPr/>
          </p:nvPicPr>
          <p:blipFill>
            <a:blip r:embed="rId7" cstate="print"/>
            <a:stretch>
              <a:fillRect/>
            </a:stretch>
          </p:blipFill>
          <p:spPr>
            <a:xfrm>
              <a:off x="9166513" y="4771552"/>
              <a:ext cx="116535" cy="132041"/>
            </a:xfrm>
            <a:prstGeom prst="rect">
              <a:avLst/>
            </a:prstGeom>
          </p:spPr>
        </p:pic>
      </p:grpSp>
      <p:pic>
        <p:nvPicPr>
          <p:cNvPr id="37" name="object 37"/>
          <p:cNvPicPr/>
          <p:nvPr/>
        </p:nvPicPr>
        <p:blipFill>
          <a:blip r:embed="rId8" cstate="print"/>
          <a:stretch>
            <a:fillRect/>
          </a:stretch>
        </p:blipFill>
        <p:spPr>
          <a:xfrm>
            <a:off x="6408597" y="5507768"/>
            <a:ext cx="2248662" cy="133438"/>
          </a:xfrm>
          <a:prstGeom prst="rect">
            <a:avLst/>
          </a:prstGeom>
        </p:spPr>
      </p:pic>
      <p:sp>
        <p:nvSpPr>
          <p:cNvPr id="38" name="object 38"/>
          <p:cNvSpPr/>
          <p:nvPr/>
        </p:nvSpPr>
        <p:spPr>
          <a:xfrm>
            <a:off x="8786464" y="5562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39" name="object 39"/>
          <p:cNvSpPr/>
          <p:nvPr/>
        </p:nvSpPr>
        <p:spPr>
          <a:xfrm>
            <a:off x="8863296" y="5562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40" name="object 40"/>
          <p:cNvSpPr/>
          <p:nvPr/>
        </p:nvSpPr>
        <p:spPr>
          <a:xfrm>
            <a:off x="8940141" y="5562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sp>
        <p:nvSpPr>
          <p:cNvPr id="41" name="object 41"/>
          <p:cNvSpPr/>
          <p:nvPr/>
        </p:nvSpPr>
        <p:spPr>
          <a:xfrm>
            <a:off x="9016974" y="5562391"/>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grpSp>
        <p:nvGrpSpPr>
          <p:cNvPr id="42" name="object 42"/>
          <p:cNvGrpSpPr/>
          <p:nvPr/>
        </p:nvGrpSpPr>
        <p:grpSpPr>
          <a:xfrm>
            <a:off x="9093806" y="5511818"/>
            <a:ext cx="186690" cy="123189"/>
            <a:chOff x="9093806" y="5028068"/>
            <a:chExt cx="186690" cy="123189"/>
          </a:xfrm>
        </p:grpSpPr>
        <p:sp>
          <p:nvSpPr>
            <p:cNvPr id="43" name="object 43"/>
            <p:cNvSpPr/>
            <p:nvPr/>
          </p:nvSpPr>
          <p:spPr>
            <a:xfrm>
              <a:off x="9093806" y="5078640"/>
              <a:ext cx="24765" cy="24765"/>
            </a:xfrm>
            <a:custGeom>
              <a:avLst/>
              <a:gdLst/>
              <a:ahLst/>
              <a:cxnLst/>
              <a:rect l="l" t="t" r="r" b="b"/>
              <a:pathLst>
                <a:path w="24765" h="24764">
                  <a:moveTo>
                    <a:pt x="19011" y="0"/>
                  </a:moveTo>
                  <a:lnTo>
                    <a:pt x="5600" y="0"/>
                  </a:lnTo>
                  <a:lnTo>
                    <a:pt x="0" y="5461"/>
                  </a:lnTo>
                  <a:lnTo>
                    <a:pt x="0" y="19151"/>
                  </a:lnTo>
                  <a:lnTo>
                    <a:pt x="5461" y="24599"/>
                  </a:lnTo>
                  <a:lnTo>
                    <a:pt x="12306" y="24599"/>
                  </a:lnTo>
                  <a:lnTo>
                    <a:pt x="19151" y="24599"/>
                  </a:lnTo>
                  <a:lnTo>
                    <a:pt x="24599" y="19151"/>
                  </a:lnTo>
                  <a:lnTo>
                    <a:pt x="24599" y="5461"/>
                  </a:lnTo>
                  <a:lnTo>
                    <a:pt x="19011" y="0"/>
                  </a:lnTo>
                  <a:close/>
                </a:path>
              </a:pathLst>
            </a:custGeom>
            <a:solidFill>
              <a:srgbClr val="ED1C24"/>
            </a:solidFill>
          </p:spPr>
          <p:txBody>
            <a:bodyPr wrap="square" lIns="0" tIns="0" rIns="0" bIns="0" rtlCol="0"/>
            <a:lstStyle/>
            <a:p>
              <a:endParaRPr/>
            </a:p>
          </p:txBody>
        </p:sp>
        <p:pic>
          <p:nvPicPr>
            <p:cNvPr id="44" name="object 44"/>
            <p:cNvPicPr/>
            <p:nvPr/>
          </p:nvPicPr>
          <p:blipFill>
            <a:blip r:embed="rId9" cstate="print"/>
            <a:stretch>
              <a:fillRect/>
            </a:stretch>
          </p:blipFill>
          <p:spPr>
            <a:xfrm>
              <a:off x="9153452" y="5028068"/>
              <a:ext cx="126733" cy="122669"/>
            </a:xfrm>
            <a:prstGeom prst="rect">
              <a:avLst/>
            </a:prstGeom>
          </p:spPr>
        </p:pic>
      </p:grpSp>
      <p:pic>
        <p:nvPicPr>
          <p:cNvPr id="45" name="object 45"/>
          <p:cNvPicPr/>
          <p:nvPr/>
        </p:nvPicPr>
        <p:blipFill>
          <a:blip r:embed="rId10" cstate="print"/>
          <a:stretch>
            <a:fillRect/>
          </a:stretch>
        </p:blipFill>
        <p:spPr>
          <a:xfrm>
            <a:off x="6390443" y="5762756"/>
            <a:ext cx="1669227" cy="130634"/>
          </a:xfrm>
          <a:prstGeom prst="rect">
            <a:avLst/>
          </a:prstGeom>
        </p:spPr>
      </p:pic>
      <p:sp>
        <p:nvSpPr>
          <p:cNvPr id="46" name="object 46"/>
          <p:cNvSpPr/>
          <p:nvPr/>
        </p:nvSpPr>
        <p:spPr>
          <a:xfrm>
            <a:off x="8163022"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47" name="object 47"/>
          <p:cNvSpPr/>
          <p:nvPr/>
        </p:nvSpPr>
        <p:spPr>
          <a:xfrm>
            <a:off x="8239856"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48" name="object 48"/>
          <p:cNvSpPr/>
          <p:nvPr/>
        </p:nvSpPr>
        <p:spPr>
          <a:xfrm>
            <a:off x="8316700"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49" name="object 49"/>
          <p:cNvSpPr/>
          <p:nvPr/>
        </p:nvSpPr>
        <p:spPr>
          <a:xfrm>
            <a:off x="8393532"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50" name="object 50"/>
          <p:cNvSpPr/>
          <p:nvPr/>
        </p:nvSpPr>
        <p:spPr>
          <a:xfrm>
            <a:off x="8470365"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51" name="object 51"/>
          <p:cNvSpPr/>
          <p:nvPr/>
        </p:nvSpPr>
        <p:spPr>
          <a:xfrm>
            <a:off x="8547197"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52" name="object 52"/>
          <p:cNvSpPr/>
          <p:nvPr/>
        </p:nvSpPr>
        <p:spPr>
          <a:xfrm>
            <a:off x="8624031"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53" name="object 53"/>
          <p:cNvSpPr/>
          <p:nvPr/>
        </p:nvSpPr>
        <p:spPr>
          <a:xfrm>
            <a:off x="8700875"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54" name="object 54"/>
          <p:cNvSpPr/>
          <p:nvPr/>
        </p:nvSpPr>
        <p:spPr>
          <a:xfrm>
            <a:off x="8777707"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55" name="object 55"/>
          <p:cNvSpPr/>
          <p:nvPr/>
        </p:nvSpPr>
        <p:spPr>
          <a:xfrm>
            <a:off x="8854540"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56" name="object 56"/>
          <p:cNvSpPr/>
          <p:nvPr/>
        </p:nvSpPr>
        <p:spPr>
          <a:xfrm>
            <a:off x="8931372"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sp>
        <p:nvSpPr>
          <p:cNvPr id="57" name="object 57"/>
          <p:cNvSpPr/>
          <p:nvPr/>
        </p:nvSpPr>
        <p:spPr>
          <a:xfrm>
            <a:off x="9008206" y="581640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grpSp>
        <p:nvGrpSpPr>
          <p:cNvPr id="58" name="object 58"/>
          <p:cNvGrpSpPr/>
          <p:nvPr/>
        </p:nvGrpSpPr>
        <p:grpSpPr>
          <a:xfrm>
            <a:off x="9085050" y="5765546"/>
            <a:ext cx="184150" cy="125095"/>
            <a:chOff x="9085050" y="5281796"/>
            <a:chExt cx="184150" cy="125095"/>
          </a:xfrm>
        </p:grpSpPr>
        <p:sp>
          <p:nvSpPr>
            <p:cNvPr id="59" name="object 59"/>
            <p:cNvSpPr/>
            <p:nvPr/>
          </p:nvSpPr>
          <p:spPr>
            <a:xfrm>
              <a:off x="9085050" y="5332653"/>
              <a:ext cx="24765" cy="24765"/>
            </a:xfrm>
            <a:custGeom>
              <a:avLst/>
              <a:gdLst/>
              <a:ahLst/>
              <a:cxnLst/>
              <a:rect l="l" t="t" r="r" b="b"/>
              <a:pathLst>
                <a:path w="24765" h="24764">
                  <a:moveTo>
                    <a:pt x="19011" y="0"/>
                  </a:moveTo>
                  <a:lnTo>
                    <a:pt x="5600" y="0"/>
                  </a:lnTo>
                  <a:lnTo>
                    <a:pt x="0" y="5448"/>
                  </a:lnTo>
                  <a:lnTo>
                    <a:pt x="0" y="19138"/>
                  </a:lnTo>
                  <a:lnTo>
                    <a:pt x="5461" y="24587"/>
                  </a:lnTo>
                  <a:lnTo>
                    <a:pt x="12306" y="24587"/>
                  </a:lnTo>
                  <a:lnTo>
                    <a:pt x="19151" y="24587"/>
                  </a:lnTo>
                  <a:lnTo>
                    <a:pt x="24599" y="19138"/>
                  </a:lnTo>
                  <a:lnTo>
                    <a:pt x="24599" y="5448"/>
                  </a:lnTo>
                  <a:lnTo>
                    <a:pt x="19011" y="0"/>
                  </a:lnTo>
                  <a:close/>
                </a:path>
              </a:pathLst>
            </a:custGeom>
            <a:solidFill>
              <a:srgbClr val="ED1C24"/>
            </a:solidFill>
          </p:spPr>
          <p:txBody>
            <a:bodyPr wrap="square" lIns="0" tIns="0" rIns="0" bIns="0" rtlCol="0"/>
            <a:lstStyle/>
            <a:p>
              <a:endParaRPr/>
            </a:p>
          </p:txBody>
        </p:sp>
        <p:pic>
          <p:nvPicPr>
            <p:cNvPr id="60" name="object 60"/>
            <p:cNvPicPr/>
            <p:nvPr/>
          </p:nvPicPr>
          <p:blipFill>
            <a:blip r:embed="rId11" cstate="print"/>
            <a:stretch>
              <a:fillRect/>
            </a:stretch>
          </p:blipFill>
          <p:spPr>
            <a:xfrm>
              <a:off x="9146239" y="5281796"/>
              <a:ext cx="122529" cy="124904"/>
            </a:xfrm>
            <a:prstGeom prst="rect">
              <a:avLst/>
            </a:prstGeom>
          </p:spPr>
        </p:pic>
      </p:grpSp>
      <p:sp>
        <p:nvSpPr>
          <p:cNvPr id="61" name="object 61"/>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62" name="object 62"/>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4</a:t>
            </a:r>
          </a:p>
        </p:txBody>
      </p:sp>
      <p:sp>
        <p:nvSpPr>
          <p:cNvPr id="63" name="object 9">
            <a:extLst>
              <a:ext uri="{FF2B5EF4-FFF2-40B4-BE49-F238E27FC236}">
                <a16:creationId xmlns:a16="http://schemas.microsoft.com/office/drawing/2014/main" id="{15DAEBEA-7EB8-9944-BA8B-F5C6E33B4DE7}"/>
              </a:ext>
            </a:extLst>
          </p:cNvPr>
          <p:cNvSpPr txBox="1"/>
          <p:nvPr/>
        </p:nvSpPr>
        <p:spPr>
          <a:xfrm>
            <a:off x="5656710" y="2486025"/>
            <a:ext cx="4033390" cy="1037913"/>
          </a:xfrm>
          <a:prstGeom prst="rect">
            <a:avLst/>
          </a:prstGeom>
        </p:spPr>
        <p:txBody>
          <a:bodyPr vert="horz" wrap="square" lIns="0" tIns="12700" rIns="0" bIns="0" rtlCol="0">
            <a:spAutoFit/>
          </a:bodyPr>
          <a:lstStyle/>
          <a:p>
            <a:pPr marL="12700" algn="ctr">
              <a:lnSpc>
                <a:spcPct val="150000"/>
              </a:lnSpc>
              <a:spcBef>
                <a:spcPts val="100"/>
              </a:spcBef>
            </a:pPr>
            <a:r>
              <a:rPr lang="en-US" sz="1100" dirty="0" err="1">
                <a:latin typeface="A-OTF Ryumin Pr5 B-KL"/>
                <a:cs typeface="A-OTF Ryumin Pr5 B-KL"/>
              </a:rPr>
              <a:t>太陽と情熱の仲間は</a:t>
            </a:r>
            <a:r>
              <a:rPr lang="en-US" sz="1100" dirty="0">
                <a:latin typeface="A-OTF Ryumin Pr5 B-KL"/>
                <a:cs typeface="A-OTF Ryumin Pr5 B-KL"/>
              </a:rPr>
              <a:t>、</a:t>
            </a:r>
          </a:p>
          <a:p>
            <a:pPr marL="12700" algn="ctr">
              <a:lnSpc>
                <a:spcPct val="150000"/>
              </a:lnSpc>
              <a:spcBef>
                <a:spcPts val="100"/>
              </a:spcBef>
            </a:pPr>
            <a:r>
              <a:rPr lang="en-US" sz="1100" dirty="0" err="1">
                <a:latin typeface="A-OTF Ryumin Pr5 B-KL"/>
                <a:cs typeface="A-OTF Ryumin Pr5 B-KL"/>
              </a:rPr>
              <a:t>職業の利益追求以前に</a:t>
            </a:r>
            <a:r>
              <a:rPr lang="en-US" sz="1100" dirty="0">
                <a:latin typeface="A-OTF Ryumin Pr5 B-KL"/>
                <a:cs typeface="A-OTF Ryumin Pr5 B-KL"/>
              </a:rPr>
              <a:t>、</a:t>
            </a:r>
          </a:p>
          <a:p>
            <a:pPr marL="12700" algn="ctr">
              <a:lnSpc>
                <a:spcPct val="150000"/>
              </a:lnSpc>
              <a:spcBef>
                <a:spcPts val="100"/>
              </a:spcBef>
            </a:pPr>
            <a:r>
              <a:rPr lang="en-US" sz="1100" dirty="0" err="1">
                <a:latin typeface="A-OTF Ryumin Pr5 B-KL"/>
                <a:cs typeface="A-OTF Ryumin Pr5 B-KL"/>
              </a:rPr>
              <a:t>人間形成と仲間作りに汗を流すことを使命とし</a:t>
            </a:r>
            <a:r>
              <a:rPr lang="en-US" sz="1100" dirty="0">
                <a:latin typeface="A-OTF Ryumin Pr5 B-KL"/>
                <a:cs typeface="A-OTF Ryumin Pr5 B-KL"/>
              </a:rPr>
              <a:t>、</a:t>
            </a:r>
          </a:p>
          <a:p>
            <a:pPr marL="12700" algn="ctr">
              <a:lnSpc>
                <a:spcPct val="150000"/>
              </a:lnSpc>
              <a:spcBef>
                <a:spcPts val="100"/>
              </a:spcBef>
            </a:pPr>
            <a:r>
              <a:rPr lang="en-US" sz="1100" dirty="0" err="1">
                <a:latin typeface="A-OTF Ryumin Pr5 B-KL"/>
                <a:cs typeface="A-OTF Ryumin Pr5 B-KL"/>
              </a:rPr>
              <a:t>それをSPCの生命の研鑽という</a:t>
            </a:r>
            <a:endParaRPr sz="1100" dirty="0">
              <a:latin typeface="A-OTF Ryumin Pr5 B-KL"/>
              <a:cs typeface="A-OTF Ryumin Pr5 B-K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624" y="574750"/>
            <a:ext cx="1911276" cy="406400"/>
          </a:xfrm>
          <a:prstGeom prst="rect">
            <a:avLst/>
          </a:prstGeom>
        </p:spPr>
        <p:txBody>
          <a:bodyPr vert="horz" wrap="square" lIns="0" tIns="12700" rIns="0" bIns="0" rtlCol="0">
            <a:spAutoFit/>
          </a:bodyPr>
          <a:lstStyle/>
          <a:p>
            <a:pPr marL="12700">
              <a:lnSpc>
                <a:spcPct val="100000"/>
              </a:lnSpc>
              <a:spcBef>
                <a:spcPts val="100"/>
              </a:spcBef>
            </a:pPr>
            <a:r>
              <a:rPr sz="2500" spc="-270" dirty="0">
                <a:solidFill>
                  <a:srgbClr val="231F20"/>
                </a:solidFill>
              </a:rPr>
              <a:t>青春・讃歌</a:t>
            </a:r>
            <a:endParaRPr sz="2500" dirty="0"/>
          </a:p>
        </p:txBody>
      </p:sp>
      <p:grpSp>
        <p:nvGrpSpPr>
          <p:cNvPr id="3" name="object 3"/>
          <p:cNvGrpSpPr/>
          <p:nvPr/>
        </p:nvGrpSpPr>
        <p:grpSpPr>
          <a:xfrm>
            <a:off x="423014" y="621516"/>
            <a:ext cx="324485" cy="324485"/>
            <a:chOff x="423014" y="621516"/>
            <a:chExt cx="324485" cy="324485"/>
          </a:xfrm>
        </p:grpSpPr>
        <p:pic>
          <p:nvPicPr>
            <p:cNvPr id="4" name="object 4"/>
            <p:cNvPicPr/>
            <p:nvPr/>
          </p:nvPicPr>
          <p:blipFill>
            <a:blip r:embed="rId2" cstate="print"/>
            <a:stretch>
              <a:fillRect/>
            </a:stretch>
          </p:blipFill>
          <p:spPr>
            <a:xfrm>
              <a:off x="478773" y="677277"/>
              <a:ext cx="212699" cy="212699"/>
            </a:xfrm>
            <a:prstGeom prst="rect">
              <a:avLst/>
            </a:prstGeom>
          </p:spPr>
        </p:pic>
        <p:sp>
          <p:nvSpPr>
            <p:cNvPr id="5" name="object 5"/>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6" name="object 6"/>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7" name="object 7"/>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8" name="object 8"/>
          <p:cNvSpPr txBox="1"/>
          <p:nvPr/>
        </p:nvSpPr>
        <p:spPr>
          <a:xfrm>
            <a:off x="562422" y="1854927"/>
            <a:ext cx="3999865" cy="2540000"/>
          </a:xfrm>
          <a:prstGeom prst="rect">
            <a:avLst/>
          </a:prstGeom>
        </p:spPr>
        <p:txBody>
          <a:bodyPr vert="horz" wrap="square" lIns="0" tIns="12700" rIns="0" bIns="0" rtlCol="0">
            <a:spAutoFit/>
          </a:bodyPr>
          <a:lstStyle/>
          <a:p>
            <a:pPr marL="12700" marR="176530">
              <a:lnSpc>
                <a:spcPct val="150000"/>
              </a:lnSpc>
              <a:spcBef>
                <a:spcPts val="100"/>
              </a:spcBef>
              <a:tabLst>
                <a:tab pos="935355" algn="l"/>
                <a:tab pos="1533525" algn="l"/>
                <a:tab pos="1702435" algn="l"/>
                <a:tab pos="2477135" algn="l"/>
                <a:tab pos="2547620" algn="l"/>
              </a:tabLst>
            </a:pPr>
            <a:r>
              <a:rPr sz="1000" spc="65" dirty="0">
                <a:solidFill>
                  <a:srgbClr val="231F20"/>
                </a:solidFill>
                <a:latin typeface="A-OTF Ryumin Pr5 M-KL"/>
                <a:cs typeface="A-OTF Ryumin Pr5 M-KL"/>
              </a:rPr>
              <a:t>青</a:t>
            </a:r>
            <a:r>
              <a:rPr sz="1000" spc="-10" dirty="0">
                <a:solidFill>
                  <a:srgbClr val="231F20"/>
                </a:solidFill>
                <a:latin typeface="A-OTF Ryumin Pr5 M-KL"/>
                <a:cs typeface="A-OTF Ryumin Pr5 M-KL"/>
              </a:rPr>
              <a:t>春</a:t>
            </a:r>
            <a:r>
              <a:rPr sz="1000" spc="-70" dirty="0">
                <a:solidFill>
                  <a:srgbClr val="231F20"/>
                </a:solidFill>
                <a:latin typeface="A-OTF Ryumin Pr5 M-KL"/>
                <a:cs typeface="A-OTF Ryumin Pr5 M-KL"/>
              </a:rPr>
              <a:t>と</a:t>
            </a:r>
            <a:r>
              <a:rPr sz="1000" spc="-10" dirty="0">
                <a:solidFill>
                  <a:srgbClr val="231F20"/>
                </a:solidFill>
                <a:latin typeface="A-OTF Ryumin Pr5 M-KL"/>
                <a:cs typeface="A-OTF Ryumin Pr5 M-KL"/>
              </a:rPr>
              <a:t>は</a:t>
            </a:r>
            <a:r>
              <a:rPr sz="1000" spc="65" dirty="0">
                <a:solidFill>
                  <a:srgbClr val="231F20"/>
                </a:solidFill>
                <a:latin typeface="A-OTF Ryumin Pr5 M-KL"/>
                <a:cs typeface="A-OTF Ryumin Pr5 M-KL"/>
              </a:rPr>
              <a:t>人</a:t>
            </a:r>
            <a:r>
              <a:rPr sz="1000" spc="-10" dirty="0">
                <a:solidFill>
                  <a:srgbClr val="231F20"/>
                </a:solidFill>
                <a:latin typeface="A-OTF Ryumin Pr5 M-KL"/>
                <a:cs typeface="A-OTF Ryumin Pr5 M-KL"/>
              </a:rPr>
              <a:t>生の</a:t>
            </a:r>
            <a:r>
              <a:rPr sz="1000" dirty="0">
                <a:solidFill>
                  <a:srgbClr val="231F20"/>
                </a:solidFill>
                <a:latin typeface="A-OTF Ryumin Pr5 M-KL"/>
                <a:cs typeface="A-OTF Ryumin Pr5 M-KL"/>
              </a:rPr>
              <a:t>或る期</a:t>
            </a:r>
            <a:r>
              <a:rPr sz="1000" spc="-25" dirty="0">
                <a:solidFill>
                  <a:srgbClr val="231F20"/>
                </a:solidFill>
                <a:latin typeface="A-OTF Ryumin Pr5 M-KL"/>
                <a:cs typeface="A-OTF Ryumin Pr5 M-KL"/>
              </a:rPr>
              <a:t>間</a:t>
            </a:r>
            <a:r>
              <a:rPr sz="1000" spc="-30" dirty="0">
                <a:solidFill>
                  <a:srgbClr val="231F20"/>
                </a:solidFill>
                <a:latin typeface="A-OTF Ryumin Pr5 M-KL"/>
                <a:cs typeface="A-OTF Ryumin Pr5 M-KL"/>
              </a:rPr>
              <a:t>を</a:t>
            </a:r>
            <a:r>
              <a:rPr sz="1000" spc="-50" dirty="0">
                <a:solidFill>
                  <a:srgbClr val="231F20"/>
                </a:solidFill>
                <a:latin typeface="A-OTF Ryumin Pr5 M-KL"/>
                <a:cs typeface="A-OTF Ryumin Pr5 M-KL"/>
              </a:rPr>
              <a:t>い</a:t>
            </a:r>
            <a:r>
              <a:rPr sz="1000" spc="-65" dirty="0">
                <a:solidFill>
                  <a:srgbClr val="231F20"/>
                </a:solidFill>
                <a:latin typeface="A-OTF Ryumin Pr5 M-KL"/>
                <a:cs typeface="A-OTF Ryumin Pr5 M-KL"/>
              </a:rPr>
              <a:t>う</a:t>
            </a:r>
            <a:r>
              <a:rPr sz="1000" spc="-10" dirty="0">
                <a:solidFill>
                  <a:srgbClr val="231F20"/>
                </a:solidFill>
                <a:latin typeface="A-OTF Ryumin Pr5 M-KL"/>
                <a:cs typeface="A-OTF Ryumin Pr5 M-KL"/>
              </a:rPr>
              <a:t>の</a:t>
            </a:r>
            <a:r>
              <a:rPr sz="1000" dirty="0">
                <a:solidFill>
                  <a:srgbClr val="231F20"/>
                </a:solidFill>
                <a:latin typeface="A-OTF Ryumin Pr5 M-KL"/>
                <a:cs typeface="A-OTF Ryumin Pr5 M-KL"/>
              </a:rPr>
              <a:t>で</a:t>
            </a:r>
            <a:r>
              <a:rPr sz="1000" spc="-10" dirty="0">
                <a:solidFill>
                  <a:srgbClr val="231F20"/>
                </a:solidFill>
                <a:latin typeface="A-OTF Ryumin Pr5 M-KL"/>
                <a:cs typeface="A-OTF Ryumin Pr5 M-KL"/>
              </a:rPr>
              <a:t>は</a:t>
            </a:r>
            <a:r>
              <a:rPr sz="1000" spc="-65" dirty="0">
                <a:solidFill>
                  <a:srgbClr val="231F20"/>
                </a:solidFill>
                <a:latin typeface="A-OTF Ryumin Pr5 M-KL"/>
                <a:cs typeface="A-OTF Ryumin Pr5 M-KL"/>
              </a:rPr>
              <a:t>な</a:t>
            </a:r>
            <a:r>
              <a:rPr sz="1000" spc="-50" dirty="0">
                <a:solidFill>
                  <a:srgbClr val="231F20"/>
                </a:solidFill>
                <a:latin typeface="A-OTF Ryumin Pr5 M-KL"/>
                <a:cs typeface="A-OTF Ryumin Pr5 M-KL"/>
              </a:rPr>
              <a:t>く</a:t>
            </a:r>
            <a:r>
              <a:rPr sz="1000" dirty="0">
                <a:solidFill>
                  <a:srgbClr val="231F20"/>
                </a:solidFill>
                <a:latin typeface="A-OTF Ryumin Pr5 M-KL"/>
                <a:cs typeface="A-OTF Ryumin Pr5 M-KL"/>
              </a:rPr>
              <a:t>		生命の</a:t>
            </a:r>
            <a:r>
              <a:rPr sz="1000" spc="75" dirty="0">
                <a:solidFill>
                  <a:srgbClr val="231F20"/>
                </a:solidFill>
                <a:latin typeface="A-OTF Ryumin Pr5 M-KL"/>
                <a:cs typeface="A-OTF Ryumin Pr5 M-KL"/>
              </a:rPr>
              <a:t>様</a:t>
            </a:r>
            <a:r>
              <a:rPr sz="1000" spc="-15" dirty="0">
                <a:solidFill>
                  <a:srgbClr val="231F20"/>
                </a:solidFill>
                <a:latin typeface="A-OTF Ryumin Pr5 M-KL"/>
                <a:cs typeface="A-OTF Ryumin Pr5 M-KL"/>
              </a:rPr>
              <a:t>相</a:t>
            </a:r>
            <a:r>
              <a:rPr sz="1000" spc="-40" dirty="0">
                <a:solidFill>
                  <a:srgbClr val="231F20"/>
                </a:solidFill>
                <a:latin typeface="A-OTF Ryumin Pr5 M-KL"/>
                <a:cs typeface="A-OTF Ryumin Pr5 M-KL"/>
              </a:rPr>
              <a:t>を</a:t>
            </a:r>
            <a:r>
              <a:rPr sz="1000" spc="-50" dirty="0">
                <a:solidFill>
                  <a:srgbClr val="231F20"/>
                </a:solidFill>
                <a:latin typeface="A-OTF Ryumin Pr5 M-KL"/>
                <a:cs typeface="A-OTF Ryumin Pr5 M-KL"/>
              </a:rPr>
              <a:t>言</a:t>
            </a:r>
            <a:r>
              <a:rPr sz="1000" spc="-65" dirty="0">
                <a:solidFill>
                  <a:srgbClr val="231F20"/>
                </a:solidFill>
                <a:latin typeface="A-OTF Ryumin Pr5 M-KL"/>
                <a:cs typeface="A-OTF Ryumin Pr5 M-KL"/>
              </a:rPr>
              <a:t>う</a:t>
            </a:r>
            <a:r>
              <a:rPr sz="1000" spc="-10" dirty="0">
                <a:solidFill>
                  <a:srgbClr val="231F20"/>
                </a:solidFill>
                <a:latin typeface="A-OTF Ryumin Pr5 M-KL"/>
                <a:cs typeface="A-OTF Ryumin Pr5 M-KL"/>
              </a:rPr>
              <a:t>の</a:t>
            </a:r>
            <a:r>
              <a:rPr sz="1000" spc="-50" dirty="0">
                <a:solidFill>
                  <a:srgbClr val="231F20"/>
                </a:solidFill>
                <a:latin typeface="A-OTF Ryumin Pr5 M-KL"/>
                <a:cs typeface="A-OTF Ryumin Pr5 M-KL"/>
              </a:rPr>
              <a:t>だ</a:t>
            </a:r>
            <a:r>
              <a:rPr sz="1000" dirty="0">
                <a:solidFill>
                  <a:srgbClr val="231F20"/>
                </a:solidFill>
                <a:latin typeface="A-OTF Ryumin Pr5 M-KL"/>
                <a:cs typeface="A-OTF Ryumin Pr5 M-KL"/>
              </a:rPr>
              <a:t>優れた創</a:t>
            </a:r>
            <a:r>
              <a:rPr sz="1000" spc="50" dirty="0">
                <a:solidFill>
                  <a:srgbClr val="231F20"/>
                </a:solidFill>
                <a:latin typeface="A-OTF Ryumin Pr5 M-KL"/>
                <a:cs typeface="A-OTF Ryumin Pr5 M-KL"/>
              </a:rPr>
              <a:t>造</a:t>
            </a:r>
            <a:r>
              <a:rPr sz="1000" spc="-50" dirty="0">
                <a:solidFill>
                  <a:srgbClr val="231F20"/>
                </a:solidFill>
                <a:latin typeface="A-OTF Ryumin Pr5 M-KL"/>
                <a:cs typeface="A-OTF Ryumin Pr5 M-KL"/>
              </a:rPr>
              <a:t>力</a:t>
            </a:r>
            <a:r>
              <a:rPr sz="1000" dirty="0">
                <a:solidFill>
                  <a:srgbClr val="231F20"/>
                </a:solidFill>
                <a:latin typeface="A-OTF Ryumin Pr5 M-KL"/>
                <a:cs typeface="A-OTF Ryumin Pr5 M-KL"/>
              </a:rPr>
              <a:t>	</a:t>
            </a:r>
            <a:r>
              <a:rPr sz="1000" spc="-55" dirty="0">
                <a:solidFill>
                  <a:srgbClr val="231F20"/>
                </a:solidFill>
                <a:latin typeface="A-OTF Ryumin Pr5 M-KL"/>
                <a:cs typeface="A-OTF Ryumin Pr5 M-KL"/>
              </a:rPr>
              <a:t>逞</a:t>
            </a:r>
            <a:r>
              <a:rPr sz="1000" spc="-40" dirty="0">
                <a:solidFill>
                  <a:srgbClr val="231F20"/>
                </a:solidFill>
                <a:latin typeface="A-OTF Ryumin Pr5 M-KL"/>
                <a:cs typeface="A-OTF Ryumin Pr5 M-KL"/>
              </a:rPr>
              <a:t>し</a:t>
            </a:r>
            <a:r>
              <a:rPr sz="1000" spc="-35" dirty="0">
                <a:solidFill>
                  <a:srgbClr val="231F20"/>
                </a:solidFill>
                <a:latin typeface="A-OTF Ryumin Pr5 M-KL"/>
                <a:cs typeface="A-OTF Ryumin Pr5 M-KL"/>
              </a:rPr>
              <a:t>き</a:t>
            </a:r>
            <a:r>
              <a:rPr sz="1000" spc="60" dirty="0">
                <a:solidFill>
                  <a:srgbClr val="231F20"/>
                </a:solidFill>
                <a:latin typeface="A-OTF Ryumin Pr5 M-KL"/>
                <a:cs typeface="A-OTF Ryumin Pr5 M-KL"/>
              </a:rPr>
              <a:t>意</a:t>
            </a:r>
            <a:r>
              <a:rPr sz="1000" spc="-50" dirty="0">
                <a:solidFill>
                  <a:srgbClr val="231F20"/>
                </a:solidFill>
                <a:latin typeface="A-OTF Ryumin Pr5 M-KL"/>
                <a:cs typeface="A-OTF Ryumin Pr5 M-KL"/>
              </a:rPr>
              <a:t>志</a:t>
            </a:r>
            <a:r>
              <a:rPr sz="1000" dirty="0">
                <a:solidFill>
                  <a:srgbClr val="231F20"/>
                </a:solidFill>
                <a:latin typeface="A-OTF Ryumin Pr5 M-KL"/>
                <a:cs typeface="A-OTF Ryumin Pr5 M-KL"/>
              </a:rPr>
              <a:t>	炎</a:t>
            </a:r>
            <a:r>
              <a:rPr sz="1000" spc="-50" dirty="0">
                <a:solidFill>
                  <a:srgbClr val="231F20"/>
                </a:solidFill>
                <a:latin typeface="A-OTF Ryumin Pr5 M-KL"/>
                <a:cs typeface="A-OTF Ryumin Pr5 M-KL"/>
              </a:rPr>
              <a:t>ゆ</a:t>
            </a:r>
            <a:r>
              <a:rPr sz="1000" spc="-25" dirty="0">
                <a:solidFill>
                  <a:srgbClr val="231F20"/>
                </a:solidFill>
                <a:latin typeface="A-OTF Ryumin Pr5 M-KL"/>
                <a:cs typeface="A-OTF Ryumin Pr5 M-KL"/>
              </a:rPr>
              <a:t>る</a:t>
            </a:r>
            <a:r>
              <a:rPr sz="1000" dirty="0">
                <a:solidFill>
                  <a:srgbClr val="231F20"/>
                </a:solidFill>
                <a:latin typeface="A-OTF Ryumin Pr5 M-KL"/>
                <a:cs typeface="A-OTF Ryumin Pr5 M-KL"/>
              </a:rPr>
              <a:t>情</a:t>
            </a:r>
            <a:r>
              <a:rPr sz="1000" spc="-50" dirty="0">
                <a:solidFill>
                  <a:srgbClr val="231F20"/>
                </a:solidFill>
                <a:latin typeface="A-OTF Ryumin Pr5 M-KL"/>
                <a:cs typeface="A-OTF Ryumin Pr5 M-KL"/>
              </a:rPr>
              <a:t>熱</a:t>
            </a:r>
            <a:r>
              <a:rPr sz="1000" dirty="0">
                <a:solidFill>
                  <a:srgbClr val="231F20"/>
                </a:solidFill>
                <a:latin typeface="A-OTF Ryumin Pr5 M-KL"/>
                <a:cs typeface="A-OTF Ryumin Pr5 M-KL"/>
              </a:rPr>
              <a:t>	</a:t>
            </a:r>
            <a:r>
              <a:rPr sz="1000" spc="70" dirty="0">
                <a:solidFill>
                  <a:srgbClr val="231F20"/>
                </a:solidFill>
                <a:latin typeface="A-OTF Ryumin Pr5 M-KL"/>
                <a:cs typeface="A-OTF Ryumin Pr5 M-KL"/>
              </a:rPr>
              <a:t>怯</a:t>
            </a:r>
            <a:r>
              <a:rPr sz="1000" dirty="0">
                <a:solidFill>
                  <a:srgbClr val="231F20"/>
                </a:solidFill>
                <a:latin typeface="A-OTF Ryumin Pr5 M-KL"/>
                <a:cs typeface="A-OTF Ryumin Pr5 M-KL"/>
              </a:rPr>
              <a:t>懦を却</a:t>
            </a:r>
            <a:r>
              <a:rPr sz="1000" spc="-95" dirty="0">
                <a:solidFill>
                  <a:srgbClr val="231F20"/>
                </a:solidFill>
                <a:latin typeface="A-OTF Ryumin Pr5 M-KL"/>
                <a:cs typeface="A-OTF Ryumin Pr5 M-KL"/>
              </a:rPr>
              <a:t>け</a:t>
            </a:r>
            <a:r>
              <a:rPr sz="1000" dirty="0">
                <a:solidFill>
                  <a:srgbClr val="231F20"/>
                </a:solidFill>
                <a:latin typeface="A-OTF Ryumin Pr5 M-KL"/>
                <a:cs typeface="A-OTF Ryumin Pr5 M-KL"/>
              </a:rPr>
              <a:t>る勇猛</a:t>
            </a:r>
            <a:r>
              <a:rPr sz="1000" spc="-50" dirty="0">
                <a:solidFill>
                  <a:srgbClr val="231F20"/>
                </a:solidFill>
                <a:latin typeface="A-OTF Ryumin Pr5 M-KL"/>
                <a:cs typeface="A-OTF Ryumin Pr5 M-KL"/>
              </a:rPr>
              <a:t>心</a:t>
            </a:r>
            <a:r>
              <a:rPr sz="1000" spc="500" dirty="0">
                <a:solidFill>
                  <a:srgbClr val="231F20"/>
                </a:solidFill>
                <a:latin typeface="A-OTF Ryumin Pr5 M-KL"/>
                <a:cs typeface="A-OTF Ryumin Pr5 M-KL"/>
              </a:rPr>
              <a:t> </a:t>
            </a:r>
            <a:r>
              <a:rPr sz="1000" dirty="0">
                <a:solidFill>
                  <a:srgbClr val="231F20"/>
                </a:solidFill>
                <a:latin typeface="A-OTF Ryumin Pr5 M-KL"/>
                <a:cs typeface="A-OTF Ryumin Pr5 M-KL"/>
              </a:rPr>
              <a:t>安</a:t>
            </a:r>
            <a:r>
              <a:rPr sz="1000" spc="-10" dirty="0">
                <a:solidFill>
                  <a:srgbClr val="231F20"/>
                </a:solidFill>
                <a:latin typeface="A-OTF Ryumin Pr5 M-KL"/>
                <a:cs typeface="A-OTF Ryumin Pr5 M-KL"/>
              </a:rPr>
              <a:t>易</a:t>
            </a:r>
            <a:r>
              <a:rPr sz="1000" dirty="0">
                <a:solidFill>
                  <a:srgbClr val="231F20"/>
                </a:solidFill>
                <a:latin typeface="A-OTF Ryumin Pr5 M-KL"/>
                <a:cs typeface="A-OTF Ryumin Pr5 M-KL"/>
              </a:rPr>
              <a:t>を</a:t>
            </a:r>
            <a:r>
              <a:rPr sz="1000" spc="-40" dirty="0">
                <a:solidFill>
                  <a:srgbClr val="231F20"/>
                </a:solidFill>
                <a:latin typeface="A-OTF Ryumin Pr5 M-KL"/>
                <a:cs typeface="A-OTF Ryumin Pr5 M-KL"/>
              </a:rPr>
              <a:t>振</a:t>
            </a:r>
            <a:r>
              <a:rPr sz="1000" spc="-45" dirty="0">
                <a:solidFill>
                  <a:srgbClr val="231F20"/>
                </a:solidFill>
                <a:latin typeface="A-OTF Ryumin Pr5 M-KL"/>
                <a:cs typeface="A-OTF Ryumin Pr5 M-KL"/>
              </a:rPr>
              <a:t>り</a:t>
            </a:r>
            <a:r>
              <a:rPr sz="1000" spc="55" dirty="0">
                <a:solidFill>
                  <a:srgbClr val="231F20"/>
                </a:solidFill>
                <a:latin typeface="A-OTF Ryumin Pr5 M-KL"/>
                <a:cs typeface="A-OTF Ryumin Pr5 M-KL"/>
              </a:rPr>
              <a:t>捨</a:t>
            </a:r>
            <a:r>
              <a:rPr sz="1000" spc="-70" dirty="0">
                <a:solidFill>
                  <a:srgbClr val="231F20"/>
                </a:solidFill>
                <a:latin typeface="A-OTF Ryumin Pr5 M-KL"/>
                <a:cs typeface="A-OTF Ryumin Pr5 M-KL"/>
              </a:rPr>
              <a:t>て</a:t>
            </a:r>
            <a:r>
              <a:rPr sz="1000" spc="-90" dirty="0">
                <a:solidFill>
                  <a:srgbClr val="231F20"/>
                </a:solidFill>
                <a:latin typeface="A-OTF Ryumin Pr5 M-KL"/>
                <a:cs typeface="A-OTF Ryumin Pr5 M-KL"/>
              </a:rPr>
              <a:t>る</a:t>
            </a:r>
            <a:r>
              <a:rPr sz="1000" dirty="0">
                <a:solidFill>
                  <a:srgbClr val="231F20"/>
                </a:solidFill>
                <a:latin typeface="A-OTF Ryumin Pr5 M-KL"/>
                <a:cs typeface="A-OTF Ryumin Pr5 M-KL"/>
              </a:rPr>
              <a:t>冒険</a:t>
            </a:r>
            <a:r>
              <a:rPr sz="1000" spc="-50" dirty="0">
                <a:solidFill>
                  <a:srgbClr val="231F20"/>
                </a:solidFill>
                <a:latin typeface="A-OTF Ryumin Pr5 M-KL"/>
                <a:cs typeface="A-OTF Ryumin Pr5 M-KL"/>
              </a:rPr>
              <a:t>心</a:t>
            </a:r>
            <a:r>
              <a:rPr sz="1000" dirty="0">
                <a:solidFill>
                  <a:srgbClr val="231F20"/>
                </a:solidFill>
                <a:latin typeface="A-OTF Ryumin Pr5 M-KL"/>
                <a:cs typeface="A-OTF Ryumin Pr5 M-KL"/>
              </a:rPr>
              <a:t>	</a:t>
            </a:r>
            <a:r>
              <a:rPr sz="1000" spc="-155" dirty="0">
                <a:solidFill>
                  <a:srgbClr val="231F20"/>
                </a:solidFill>
                <a:latin typeface="A-OTF Ryumin Pr5 M-KL"/>
                <a:cs typeface="A-OTF Ryumin Pr5 M-KL"/>
              </a:rPr>
              <a:t>こ</a:t>
            </a:r>
            <a:r>
              <a:rPr sz="1000" spc="-100" dirty="0">
                <a:solidFill>
                  <a:srgbClr val="231F20"/>
                </a:solidFill>
                <a:latin typeface="A-OTF Ryumin Pr5 M-KL"/>
                <a:cs typeface="A-OTF Ryumin Pr5 M-KL"/>
              </a:rPr>
              <a:t>う</a:t>
            </a:r>
            <a:r>
              <a:rPr sz="1000" spc="-50" dirty="0">
                <a:solidFill>
                  <a:srgbClr val="231F20"/>
                </a:solidFill>
                <a:latin typeface="A-OTF Ryumin Pr5 M-KL"/>
                <a:cs typeface="A-OTF Ryumin Pr5 M-KL"/>
              </a:rPr>
              <a:t>言</a:t>
            </a:r>
            <a:r>
              <a:rPr sz="1000" spc="-55" dirty="0">
                <a:solidFill>
                  <a:srgbClr val="231F20"/>
                </a:solidFill>
                <a:latin typeface="A-OTF Ryumin Pr5 M-KL"/>
                <a:cs typeface="A-OTF Ryumin Pr5 M-KL"/>
              </a:rPr>
              <a:t>う</a:t>
            </a:r>
            <a:r>
              <a:rPr sz="1000" spc="75" dirty="0">
                <a:solidFill>
                  <a:srgbClr val="231F20"/>
                </a:solidFill>
                <a:latin typeface="A-OTF Ryumin Pr5 M-KL"/>
                <a:cs typeface="A-OTF Ryumin Pr5 M-KL"/>
              </a:rPr>
              <a:t>様</a:t>
            </a:r>
            <a:r>
              <a:rPr sz="1000" spc="-15" dirty="0">
                <a:solidFill>
                  <a:srgbClr val="231F20"/>
                </a:solidFill>
                <a:latin typeface="A-OTF Ryumin Pr5 M-KL"/>
                <a:cs typeface="A-OTF Ryumin Pr5 M-KL"/>
              </a:rPr>
              <a:t>相</a:t>
            </a:r>
            <a:r>
              <a:rPr sz="1000" dirty="0">
                <a:solidFill>
                  <a:srgbClr val="231F20"/>
                </a:solidFill>
                <a:latin typeface="A-OTF Ryumin Pr5 M-KL"/>
                <a:cs typeface="A-OTF Ryumin Pr5 M-KL"/>
              </a:rPr>
              <a:t>を</a:t>
            </a:r>
            <a:r>
              <a:rPr sz="1000" spc="65" dirty="0">
                <a:solidFill>
                  <a:srgbClr val="231F20"/>
                </a:solidFill>
                <a:latin typeface="A-OTF Ryumin Pr5 M-KL"/>
                <a:cs typeface="A-OTF Ryumin Pr5 M-KL"/>
              </a:rPr>
              <a:t>青</a:t>
            </a:r>
            <a:r>
              <a:rPr sz="1000" spc="-10" dirty="0">
                <a:solidFill>
                  <a:srgbClr val="231F20"/>
                </a:solidFill>
                <a:latin typeface="A-OTF Ryumin Pr5 M-KL"/>
                <a:cs typeface="A-OTF Ryumin Pr5 M-KL"/>
              </a:rPr>
              <a:t>春</a:t>
            </a:r>
            <a:r>
              <a:rPr sz="1000" spc="-70" dirty="0">
                <a:solidFill>
                  <a:srgbClr val="231F20"/>
                </a:solidFill>
                <a:latin typeface="A-OTF Ryumin Pr5 M-KL"/>
                <a:cs typeface="A-OTF Ryumin Pr5 M-KL"/>
              </a:rPr>
              <a:t>と</a:t>
            </a:r>
            <a:r>
              <a:rPr sz="1000" spc="-50" dirty="0">
                <a:solidFill>
                  <a:srgbClr val="231F20"/>
                </a:solidFill>
                <a:latin typeface="A-OTF Ryumin Pr5 M-KL"/>
                <a:cs typeface="A-OTF Ryumin Pr5 M-KL"/>
              </a:rPr>
              <a:t>言</a:t>
            </a:r>
            <a:r>
              <a:rPr sz="1000" spc="-65" dirty="0">
                <a:solidFill>
                  <a:srgbClr val="231F20"/>
                </a:solidFill>
                <a:latin typeface="A-OTF Ryumin Pr5 M-KL"/>
                <a:cs typeface="A-OTF Ryumin Pr5 M-KL"/>
              </a:rPr>
              <a:t>う</a:t>
            </a:r>
            <a:r>
              <a:rPr sz="1000" spc="-10" dirty="0">
                <a:solidFill>
                  <a:srgbClr val="231F20"/>
                </a:solidFill>
                <a:latin typeface="A-OTF Ryumin Pr5 M-KL"/>
                <a:cs typeface="A-OTF Ryumin Pr5 M-KL"/>
              </a:rPr>
              <a:t>の</a:t>
            </a:r>
            <a:r>
              <a:rPr sz="1000" spc="-50" dirty="0">
                <a:solidFill>
                  <a:srgbClr val="231F20"/>
                </a:solidFill>
                <a:latin typeface="A-OTF Ryumin Pr5 M-KL"/>
                <a:cs typeface="A-OTF Ryumin Pr5 M-KL"/>
              </a:rPr>
              <a:t>だ</a:t>
            </a:r>
            <a:endParaRPr sz="1000">
              <a:latin typeface="A-OTF Ryumin Pr5 M-KL"/>
              <a:cs typeface="A-OTF Ryumin Pr5 M-KL"/>
            </a:endParaRPr>
          </a:p>
          <a:p>
            <a:pPr marL="12700" marR="132715">
              <a:lnSpc>
                <a:spcPct val="150000"/>
              </a:lnSpc>
              <a:tabLst>
                <a:tab pos="1194435" algn="l"/>
                <a:tab pos="1597025" algn="l"/>
                <a:tab pos="1808480" algn="l"/>
                <a:tab pos="1998345" algn="l"/>
                <a:tab pos="2071370" algn="l"/>
              </a:tabLst>
            </a:pPr>
            <a:r>
              <a:rPr sz="1000" spc="-10" dirty="0">
                <a:solidFill>
                  <a:srgbClr val="231F20"/>
                </a:solidFill>
                <a:latin typeface="A-OTF Ryumin Pr5 M-KL"/>
                <a:cs typeface="A-OTF Ryumin Pr5 M-KL"/>
              </a:rPr>
              <a:t>年</a:t>
            </a:r>
            <a:r>
              <a:rPr sz="1000" spc="-40" dirty="0">
                <a:solidFill>
                  <a:srgbClr val="231F20"/>
                </a:solidFill>
                <a:latin typeface="A-OTF Ryumin Pr5 M-KL"/>
                <a:cs typeface="A-OTF Ryumin Pr5 M-KL"/>
              </a:rPr>
              <a:t>を</a:t>
            </a:r>
            <a:r>
              <a:rPr sz="1000" dirty="0">
                <a:solidFill>
                  <a:srgbClr val="231F20"/>
                </a:solidFill>
                <a:latin typeface="A-OTF Ryumin Pr5 M-KL"/>
                <a:cs typeface="A-OTF Ryumin Pr5 M-KL"/>
              </a:rPr>
              <a:t>重ねただけで</a:t>
            </a:r>
            <a:r>
              <a:rPr sz="1000" spc="-10" dirty="0">
                <a:solidFill>
                  <a:srgbClr val="231F20"/>
                </a:solidFill>
                <a:latin typeface="A-OTF Ryumin Pr5 M-KL"/>
                <a:cs typeface="A-OTF Ryumin Pr5 M-KL"/>
              </a:rPr>
              <a:t>は</a:t>
            </a:r>
            <a:r>
              <a:rPr sz="1000" dirty="0">
                <a:solidFill>
                  <a:srgbClr val="231F20"/>
                </a:solidFill>
                <a:latin typeface="A-OTF Ryumin Pr5 M-KL"/>
                <a:cs typeface="A-OTF Ryumin Pr5 M-KL"/>
              </a:rPr>
              <a:t>人</a:t>
            </a:r>
            <a:r>
              <a:rPr sz="1000" spc="50" dirty="0">
                <a:solidFill>
                  <a:srgbClr val="231F20"/>
                </a:solidFill>
                <a:latin typeface="A-OTF Ryumin Pr5 M-KL"/>
                <a:cs typeface="A-OTF Ryumin Pr5 M-KL"/>
              </a:rPr>
              <a:t>は</a:t>
            </a:r>
            <a:r>
              <a:rPr sz="1000" dirty="0">
                <a:solidFill>
                  <a:srgbClr val="231F20"/>
                </a:solidFill>
                <a:latin typeface="A-OTF Ryumin Pr5 M-KL"/>
                <a:cs typeface="A-OTF Ryumin Pr5 M-KL"/>
              </a:rPr>
              <a:t>老</a:t>
            </a:r>
            <a:r>
              <a:rPr sz="1000" spc="-15" dirty="0">
                <a:solidFill>
                  <a:srgbClr val="231F20"/>
                </a:solidFill>
                <a:latin typeface="A-OTF Ryumin Pr5 M-KL"/>
                <a:cs typeface="A-OTF Ryumin Pr5 M-KL"/>
              </a:rPr>
              <a:t>いな</a:t>
            </a:r>
            <a:r>
              <a:rPr sz="1000" spc="-50" dirty="0">
                <a:solidFill>
                  <a:srgbClr val="231F20"/>
                </a:solidFill>
                <a:latin typeface="A-OTF Ryumin Pr5 M-KL"/>
                <a:cs typeface="A-OTF Ryumin Pr5 M-KL"/>
              </a:rPr>
              <a:t>い</a:t>
            </a:r>
            <a:r>
              <a:rPr sz="1000" dirty="0">
                <a:solidFill>
                  <a:srgbClr val="231F20"/>
                </a:solidFill>
                <a:latin typeface="A-OTF Ryumin Pr5 M-KL"/>
                <a:cs typeface="A-OTF Ryumin Pr5 M-KL"/>
              </a:rPr>
              <a:t>		</a:t>
            </a:r>
            <a:r>
              <a:rPr sz="1000" spc="60" dirty="0">
                <a:solidFill>
                  <a:srgbClr val="231F20"/>
                </a:solidFill>
                <a:latin typeface="A-OTF Ryumin Pr5 M-KL"/>
                <a:cs typeface="A-OTF Ryumin Pr5 M-KL"/>
              </a:rPr>
              <a:t>理</a:t>
            </a:r>
            <a:r>
              <a:rPr sz="1000" spc="-25" dirty="0">
                <a:solidFill>
                  <a:srgbClr val="231F20"/>
                </a:solidFill>
                <a:latin typeface="A-OTF Ryumin Pr5 M-KL"/>
                <a:cs typeface="A-OTF Ryumin Pr5 M-KL"/>
              </a:rPr>
              <a:t>想</a:t>
            </a:r>
            <a:r>
              <a:rPr sz="1000" dirty="0">
                <a:solidFill>
                  <a:srgbClr val="231F20"/>
                </a:solidFill>
                <a:latin typeface="A-OTF Ryumin Pr5 M-KL"/>
                <a:cs typeface="A-OTF Ryumin Pr5 M-KL"/>
              </a:rPr>
              <a:t>を</a:t>
            </a:r>
            <a:r>
              <a:rPr sz="1000" spc="-20" dirty="0">
                <a:solidFill>
                  <a:srgbClr val="231F20"/>
                </a:solidFill>
                <a:latin typeface="A-OTF Ryumin Pr5 M-KL"/>
                <a:cs typeface="A-OTF Ryumin Pr5 M-KL"/>
              </a:rPr>
              <a:t>失</a:t>
            </a:r>
            <a:r>
              <a:rPr sz="1000" spc="-60" dirty="0">
                <a:solidFill>
                  <a:srgbClr val="231F20"/>
                </a:solidFill>
                <a:latin typeface="A-OTF Ryumin Pr5 M-KL"/>
                <a:cs typeface="A-OTF Ryumin Pr5 M-KL"/>
              </a:rPr>
              <a:t>う</a:t>
            </a:r>
            <a:r>
              <a:rPr sz="1000" dirty="0">
                <a:solidFill>
                  <a:srgbClr val="231F20"/>
                </a:solidFill>
                <a:latin typeface="A-OTF Ryumin Pr5 M-KL"/>
                <a:cs typeface="A-OTF Ryumin Pr5 M-KL"/>
              </a:rPr>
              <a:t>時</a:t>
            </a:r>
            <a:r>
              <a:rPr sz="1000" spc="-40" dirty="0">
                <a:solidFill>
                  <a:srgbClr val="231F20"/>
                </a:solidFill>
                <a:latin typeface="A-OTF Ryumin Pr5 M-KL"/>
                <a:cs typeface="A-OTF Ryumin Pr5 M-KL"/>
              </a:rPr>
              <a:t>に</a:t>
            </a:r>
            <a:r>
              <a:rPr sz="1000" spc="65" dirty="0">
                <a:solidFill>
                  <a:srgbClr val="231F20"/>
                </a:solidFill>
                <a:latin typeface="A-OTF Ryumin Pr5 M-KL"/>
                <a:cs typeface="A-OTF Ryumin Pr5 M-KL"/>
              </a:rPr>
              <a:t>青</a:t>
            </a:r>
            <a:r>
              <a:rPr sz="1000" dirty="0">
                <a:solidFill>
                  <a:srgbClr val="231F20"/>
                </a:solidFill>
                <a:latin typeface="A-OTF Ryumin Pr5 M-KL"/>
                <a:cs typeface="A-OTF Ryumin Pr5 M-KL"/>
              </a:rPr>
              <a:t>春</a:t>
            </a:r>
            <a:r>
              <a:rPr sz="1000" spc="-75" dirty="0">
                <a:solidFill>
                  <a:srgbClr val="231F20"/>
                </a:solidFill>
                <a:latin typeface="A-OTF Ryumin Pr5 M-KL"/>
                <a:cs typeface="A-OTF Ryumin Pr5 M-KL"/>
              </a:rPr>
              <a:t>は</a:t>
            </a:r>
            <a:r>
              <a:rPr sz="1000" dirty="0">
                <a:solidFill>
                  <a:srgbClr val="231F20"/>
                </a:solidFill>
                <a:latin typeface="A-OTF Ryumin Pr5 M-KL"/>
                <a:cs typeface="A-OTF Ryumin Pr5 M-KL"/>
              </a:rPr>
              <a:t>し</a:t>
            </a:r>
            <a:r>
              <a:rPr sz="1000" spc="50" dirty="0">
                <a:solidFill>
                  <a:srgbClr val="231F20"/>
                </a:solidFill>
                <a:latin typeface="A-OTF Ryumin Pr5 M-KL"/>
                <a:cs typeface="A-OTF Ryumin Pr5 M-KL"/>
              </a:rPr>
              <a:t>ぼ</a:t>
            </a:r>
            <a:r>
              <a:rPr sz="1000" spc="-50" dirty="0">
                <a:solidFill>
                  <a:srgbClr val="231F20"/>
                </a:solidFill>
                <a:latin typeface="A-OTF Ryumin Pr5 M-KL"/>
                <a:cs typeface="A-OTF Ryumin Pr5 M-KL"/>
              </a:rPr>
              <a:t>む</a:t>
            </a:r>
            <a:r>
              <a:rPr sz="1000" dirty="0">
                <a:solidFill>
                  <a:srgbClr val="231F20"/>
                </a:solidFill>
                <a:latin typeface="A-OTF Ryumin Pr5 M-KL"/>
                <a:cs typeface="A-OTF Ryumin Pr5 M-KL"/>
              </a:rPr>
              <a:t> 歳</a:t>
            </a:r>
            <a:r>
              <a:rPr sz="1000" spc="-60" dirty="0">
                <a:solidFill>
                  <a:srgbClr val="231F20"/>
                </a:solidFill>
                <a:latin typeface="A-OTF Ryumin Pr5 M-KL"/>
                <a:cs typeface="A-OTF Ryumin Pr5 M-KL"/>
              </a:rPr>
              <a:t>月</a:t>
            </a:r>
            <a:r>
              <a:rPr sz="1000" dirty="0">
                <a:solidFill>
                  <a:srgbClr val="231F20"/>
                </a:solidFill>
                <a:latin typeface="A-OTF Ryumin Pr5 M-KL"/>
                <a:cs typeface="A-OTF Ryumin Pr5 M-KL"/>
              </a:rPr>
              <a:t>は</a:t>
            </a:r>
            <a:r>
              <a:rPr sz="1000" spc="55" dirty="0">
                <a:solidFill>
                  <a:srgbClr val="231F20"/>
                </a:solidFill>
                <a:latin typeface="A-OTF Ryumin Pr5 M-KL"/>
                <a:cs typeface="A-OTF Ryumin Pr5 M-KL"/>
              </a:rPr>
              <a:t>皮</a:t>
            </a:r>
            <a:r>
              <a:rPr sz="1000" spc="-25" dirty="0">
                <a:solidFill>
                  <a:srgbClr val="231F20"/>
                </a:solidFill>
                <a:latin typeface="A-OTF Ryumin Pr5 M-KL"/>
                <a:cs typeface="A-OTF Ryumin Pr5 M-KL"/>
              </a:rPr>
              <a:t>膚</a:t>
            </a:r>
            <a:r>
              <a:rPr sz="1000" spc="-75" dirty="0">
                <a:solidFill>
                  <a:srgbClr val="231F20"/>
                </a:solidFill>
                <a:latin typeface="A-OTF Ryumin Pr5 M-KL"/>
                <a:cs typeface="A-OTF Ryumin Pr5 M-KL"/>
              </a:rPr>
              <a:t>の</a:t>
            </a:r>
            <a:r>
              <a:rPr sz="1000" dirty="0">
                <a:solidFill>
                  <a:srgbClr val="231F20"/>
                </a:solidFill>
                <a:latin typeface="A-OTF Ryumin Pr5 M-KL"/>
                <a:cs typeface="A-OTF Ryumin Pr5 M-KL"/>
              </a:rPr>
              <a:t>し</a:t>
            </a:r>
            <a:r>
              <a:rPr sz="1000" spc="-15" dirty="0">
                <a:solidFill>
                  <a:srgbClr val="231F20"/>
                </a:solidFill>
                <a:latin typeface="A-OTF Ryumin Pr5 M-KL"/>
                <a:cs typeface="A-OTF Ryumin Pr5 M-KL"/>
              </a:rPr>
              <a:t>わ</a:t>
            </a:r>
            <a:r>
              <a:rPr sz="1000" spc="-10" dirty="0">
                <a:solidFill>
                  <a:srgbClr val="231F20"/>
                </a:solidFill>
                <a:latin typeface="A-OTF Ryumin Pr5 M-KL"/>
                <a:cs typeface="A-OTF Ryumin Pr5 M-KL"/>
              </a:rPr>
              <a:t>を</a:t>
            </a:r>
            <a:r>
              <a:rPr sz="1000" dirty="0">
                <a:solidFill>
                  <a:srgbClr val="231F20"/>
                </a:solidFill>
                <a:latin typeface="A-OTF Ryumin Pr5 M-KL"/>
                <a:cs typeface="A-OTF Ryumin Pr5 M-KL"/>
              </a:rPr>
              <a:t>増やす</a:t>
            </a:r>
            <a:r>
              <a:rPr sz="1000" spc="-50" dirty="0">
                <a:solidFill>
                  <a:srgbClr val="231F20"/>
                </a:solidFill>
                <a:latin typeface="A-OTF Ryumin Pr5 M-KL"/>
                <a:cs typeface="A-OTF Ryumin Pr5 M-KL"/>
              </a:rPr>
              <a:t>が</a:t>
            </a:r>
            <a:r>
              <a:rPr sz="1000" dirty="0">
                <a:solidFill>
                  <a:srgbClr val="231F20"/>
                </a:solidFill>
                <a:latin typeface="A-OTF Ryumin Pr5 M-KL"/>
                <a:cs typeface="A-OTF Ryumin Pr5 M-KL"/>
              </a:rPr>
              <a:t>	情熱を</a:t>
            </a:r>
            <a:r>
              <a:rPr sz="1000" spc="-20" dirty="0">
                <a:solidFill>
                  <a:srgbClr val="231F20"/>
                </a:solidFill>
                <a:latin typeface="A-OTF Ryumin Pr5 M-KL"/>
                <a:cs typeface="A-OTF Ryumin Pr5 M-KL"/>
              </a:rPr>
              <a:t>失</a:t>
            </a:r>
            <a:r>
              <a:rPr sz="1000" spc="-60" dirty="0">
                <a:solidFill>
                  <a:srgbClr val="231F20"/>
                </a:solidFill>
                <a:latin typeface="A-OTF Ryumin Pr5 M-KL"/>
                <a:cs typeface="A-OTF Ryumin Pr5 M-KL"/>
              </a:rPr>
              <a:t>う</a:t>
            </a:r>
            <a:r>
              <a:rPr sz="1000" dirty="0">
                <a:solidFill>
                  <a:srgbClr val="231F20"/>
                </a:solidFill>
                <a:latin typeface="A-OTF Ryumin Pr5 M-KL"/>
                <a:cs typeface="A-OTF Ryumin Pr5 M-KL"/>
              </a:rPr>
              <a:t>時に生命の</a:t>
            </a:r>
            <a:r>
              <a:rPr sz="1000" spc="60" dirty="0">
                <a:solidFill>
                  <a:srgbClr val="231F20"/>
                </a:solidFill>
                <a:latin typeface="A-OTF Ryumin Pr5 M-KL"/>
                <a:cs typeface="A-OTF Ryumin Pr5 M-KL"/>
              </a:rPr>
              <a:t>躍</a:t>
            </a:r>
            <a:r>
              <a:rPr sz="1000" dirty="0">
                <a:solidFill>
                  <a:srgbClr val="231F20"/>
                </a:solidFill>
                <a:latin typeface="A-OTF Ryumin Pr5 M-KL"/>
                <a:cs typeface="A-OTF Ryumin Pr5 M-KL"/>
              </a:rPr>
              <a:t>動</a:t>
            </a:r>
            <a:r>
              <a:rPr sz="1000" spc="-75" dirty="0">
                <a:solidFill>
                  <a:srgbClr val="231F20"/>
                </a:solidFill>
                <a:latin typeface="A-OTF Ryumin Pr5 M-KL"/>
                <a:cs typeface="A-OTF Ryumin Pr5 M-KL"/>
              </a:rPr>
              <a:t>は</a:t>
            </a:r>
            <a:r>
              <a:rPr sz="1000" dirty="0">
                <a:solidFill>
                  <a:srgbClr val="231F20"/>
                </a:solidFill>
                <a:latin typeface="A-OTF Ryumin Pr5 M-KL"/>
                <a:cs typeface="A-OTF Ryumin Pr5 M-KL"/>
              </a:rPr>
              <a:t>し</a:t>
            </a:r>
            <a:r>
              <a:rPr sz="1000" spc="50" dirty="0">
                <a:solidFill>
                  <a:srgbClr val="231F20"/>
                </a:solidFill>
                <a:latin typeface="A-OTF Ryumin Pr5 M-KL"/>
                <a:cs typeface="A-OTF Ryumin Pr5 M-KL"/>
              </a:rPr>
              <a:t>ぼ</a:t>
            </a:r>
            <a:r>
              <a:rPr sz="1000" spc="-50" dirty="0">
                <a:solidFill>
                  <a:srgbClr val="231F20"/>
                </a:solidFill>
                <a:latin typeface="A-OTF Ryumin Pr5 M-KL"/>
                <a:cs typeface="A-OTF Ryumin Pr5 M-KL"/>
              </a:rPr>
              <a:t>む</a:t>
            </a:r>
            <a:r>
              <a:rPr sz="1000" dirty="0">
                <a:solidFill>
                  <a:srgbClr val="231F20"/>
                </a:solidFill>
                <a:latin typeface="A-OTF Ryumin Pr5 M-KL"/>
                <a:cs typeface="A-OTF Ryumin Pr5 M-KL"/>
              </a:rPr>
              <a:t>苦悶</a:t>
            </a:r>
            <a:r>
              <a:rPr sz="1000" spc="50" dirty="0">
                <a:solidFill>
                  <a:srgbClr val="231F20"/>
                </a:solidFill>
                <a:latin typeface="A-OTF Ryumin Pr5 M-KL"/>
                <a:cs typeface="A-OTF Ryumin Pr5 M-KL"/>
              </a:rPr>
              <a:t>や</a:t>
            </a:r>
            <a:r>
              <a:rPr sz="1000" spc="75" dirty="0">
                <a:solidFill>
                  <a:srgbClr val="231F20"/>
                </a:solidFill>
                <a:latin typeface="A-OTF Ryumin Pr5 M-KL"/>
                <a:cs typeface="A-OTF Ryumin Pr5 M-KL"/>
              </a:rPr>
              <a:t>狐</a:t>
            </a:r>
            <a:r>
              <a:rPr sz="1000" dirty="0">
                <a:solidFill>
                  <a:srgbClr val="231F20"/>
                </a:solidFill>
                <a:latin typeface="A-OTF Ryumin Pr5 M-KL"/>
                <a:cs typeface="A-OTF Ryumin Pr5 M-KL"/>
              </a:rPr>
              <a:t>疑</a:t>
            </a:r>
            <a:r>
              <a:rPr sz="1000" spc="-30" dirty="0">
                <a:solidFill>
                  <a:srgbClr val="231F20"/>
                </a:solidFill>
                <a:latin typeface="A-OTF Ryumin Pr5 M-KL"/>
                <a:cs typeface="A-OTF Ryumin Pr5 M-KL"/>
              </a:rPr>
              <a:t>や</a:t>
            </a:r>
            <a:r>
              <a:rPr sz="1000" dirty="0">
                <a:solidFill>
                  <a:srgbClr val="231F20"/>
                </a:solidFill>
                <a:latin typeface="A-OTF Ryumin Pr5 M-KL"/>
                <a:cs typeface="A-OTF Ryumin Pr5 M-KL"/>
              </a:rPr>
              <a:t>不</a:t>
            </a:r>
            <a:r>
              <a:rPr sz="1000" spc="-50" dirty="0">
                <a:solidFill>
                  <a:srgbClr val="231F20"/>
                </a:solidFill>
                <a:latin typeface="A-OTF Ryumin Pr5 M-KL"/>
                <a:cs typeface="A-OTF Ryumin Pr5 M-KL"/>
              </a:rPr>
              <a:t>安</a:t>
            </a:r>
            <a:r>
              <a:rPr sz="1000" dirty="0">
                <a:solidFill>
                  <a:srgbClr val="231F20"/>
                </a:solidFill>
                <a:latin typeface="A-OTF Ryumin Pr5 M-KL"/>
                <a:cs typeface="A-OTF Ryumin Pr5 M-KL"/>
              </a:rPr>
              <a:t>	</a:t>
            </a:r>
            <a:r>
              <a:rPr sz="1000" spc="70" dirty="0">
                <a:solidFill>
                  <a:srgbClr val="231F20"/>
                </a:solidFill>
                <a:latin typeface="A-OTF Ryumin Pr5 M-KL"/>
                <a:cs typeface="A-OTF Ryumin Pr5 M-KL"/>
              </a:rPr>
              <a:t>恐</a:t>
            </a:r>
            <a:r>
              <a:rPr sz="1000" spc="-50" dirty="0">
                <a:solidFill>
                  <a:srgbClr val="231F20"/>
                </a:solidFill>
                <a:latin typeface="A-OTF Ryumin Pr5 M-KL"/>
                <a:cs typeface="A-OTF Ryumin Pr5 M-KL"/>
              </a:rPr>
              <a:t>怖</a:t>
            </a:r>
            <a:r>
              <a:rPr sz="1000" dirty="0">
                <a:solidFill>
                  <a:srgbClr val="231F20"/>
                </a:solidFill>
                <a:latin typeface="A-OTF Ryumin Pr5 M-KL"/>
                <a:cs typeface="A-OTF Ryumin Pr5 M-KL"/>
              </a:rPr>
              <a:t>	</a:t>
            </a:r>
            <a:r>
              <a:rPr sz="1000" spc="55" dirty="0">
                <a:solidFill>
                  <a:srgbClr val="231F20"/>
                </a:solidFill>
                <a:latin typeface="A-OTF Ryumin Pr5 M-KL"/>
                <a:cs typeface="A-OTF Ryumin Pr5 M-KL"/>
              </a:rPr>
              <a:t>失</a:t>
            </a:r>
            <a:r>
              <a:rPr sz="1000" spc="-50" dirty="0">
                <a:solidFill>
                  <a:srgbClr val="231F20"/>
                </a:solidFill>
                <a:latin typeface="A-OTF Ryumin Pr5 M-KL"/>
                <a:cs typeface="A-OTF Ryumin Pr5 M-KL"/>
              </a:rPr>
              <a:t>望</a:t>
            </a:r>
            <a:r>
              <a:rPr sz="1000" dirty="0">
                <a:solidFill>
                  <a:srgbClr val="231F20"/>
                </a:solidFill>
                <a:latin typeface="A-OTF Ryumin Pr5 M-KL"/>
                <a:cs typeface="A-OTF Ryumin Pr5 M-KL"/>
              </a:rPr>
              <a:t>	</a:t>
            </a:r>
            <a:r>
              <a:rPr sz="1000" spc="-155" dirty="0">
                <a:solidFill>
                  <a:srgbClr val="231F20"/>
                </a:solidFill>
                <a:latin typeface="A-OTF Ryumin Pr5 M-KL"/>
                <a:cs typeface="A-OTF Ryumin Pr5 M-KL"/>
              </a:rPr>
              <a:t>こ</a:t>
            </a:r>
            <a:r>
              <a:rPr sz="1000" spc="-100" dirty="0">
                <a:solidFill>
                  <a:srgbClr val="231F20"/>
                </a:solidFill>
                <a:latin typeface="A-OTF Ryumin Pr5 M-KL"/>
                <a:cs typeface="A-OTF Ryumin Pr5 M-KL"/>
              </a:rPr>
              <a:t>う</a:t>
            </a:r>
            <a:r>
              <a:rPr sz="1000" spc="-50" dirty="0">
                <a:solidFill>
                  <a:srgbClr val="231F20"/>
                </a:solidFill>
                <a:latin typeface="A-OTF Ryumin Pr5 M-KL"/>
                <a:cs typeface="A-OTF Ryumin Pr5 M-KL"/>
              </a:rPr>
              <a:t>言</a:t>
            </a:r>
            <a:r>
              <a:rPr sz="1000" spc="-120" dirty="0">
                <a:solidFill>
                  <a:srgbClr val="231F20"/>
                </a:solidFill>
                <a:latin typeface="A-OTF Ryumin Pr5 M-KL"/>
                <a:cs typeface="A-OTF Ryumin Pr5 M-KL"/>
              </a:rPr>
              <a:t>う</a:t>
            </a:r>
            <a:r>
              <a:rPr sz="1000" spc="-50" dirty="0">
                <a:solidFill>
                  <a:srgbClr val="231F20"/>
                </a:solidFill>
                <a:latin typeface="A-OTF Ryumin Pr5 M-KL"/>
                <a:cs typeface="A-OTF Ryumin Pr5 M-KL"/>
              </a:rPr>
              <a:t>も</a:t>
            </a:r>
            <a:r>
              <a:rPr sz="1000" spc="-25" dirty="0">
                <a:solidFill>
                  <a:srgbClr val="231F20"/>
                </a:solidFill>
                <a:latin typeface="A-OTF Ryumin Pr5 M-KL"/>
                <a:cs typeface="A-OTF Ryumin Pr5 M-KL"/>
              </a:rPr>
              <a:t>の</a:t>
            </a:r>
            <a:r>
              <a:rPr sz="1000" spc="-100" dirty="0">
                <a:solidFill>
                  <a:srgbClr val="231F20"/>
                </a:solidFill>
                <a:latin typeface="A-OTF Ryumin Pr5 M-KL"/>
                <a:cs typeface="A-OTF Ryumin Pr5 M-KL"/>
              </a:rPr>
              <a:t>こ</a:t>
            </a:r>
            <a:r>
              <a:rPr sz="1000" spc="-50" dirty="0">
                <a:solidFill>
                  <a:srgbClr val="231F20"/>
                </a:solidFill>
                <a:latin typeface="A-OTF Ryumin Pr5 M-KL"/>
                <a:cs typeface="A-OTF Ryumin Pr5 M-KL"/>
              </a:rPr>
              <a:t>そ</a:t>
            </a:r>
            <a:endParaRPr sz="1000">
              <a:latin typeface="A-OTF Ryumin Pr5 M-KL"/>
              <a:cs typeface="A-OTF Ryumin Pr5 M-KL"/>
            </a:endParaRPr>
          </a:p>
          <a:p>
            <a:pPr marL="12700" marR="41275">
              <a:lnSpc>
                <a:spcPct val="150000"/>
              </a:lnSpc>
              <a:tabLst>
                <a:tab pos="394970" algn="l"/>
                <a:tab pos="1458595" algn="l"/>
                <a:tab pos="2124075" algn="l"/>
              </a:tabLst>
            </a:pPr>
            <a:r>
              <a:rPr sz="1000" spc="-20" dirty="0">
                <a:solidFill>
                  <a:srgbClr val="231F20"/>
                </a:solidFill>
                <a:latin typeface="A-OTF Ryumin Pr5 M-KL"/>
                <a:cs typeface="A-OTF Ryumin Pr5 M-KL"/>
              </a:rPr>
              <a:t>恰</a:t>
            </a:r>
            <a:r>
              <a:rPr sz="1000" spc="-45" dirty="0">
                <a:solidFill>
                  <a:srgbClr val="231F20"/>
                </a:solidFill>
                <a:latin typeface="A-OTF Ryumin Pr5 M-KL"/>
                <a:cs typeface="A-OTF Ryumin Pr5 M-KL"/>
              </a:rPr>
              <a:t>も</a:t>
            </a:r>
            <a:r>
              <a:rPr sz="1000" dirty="0">
                <a:solidFill>
                  <a:srgbClr val="231F20"/>
                </a:solidFill>
                <a:latin typeface="A-OTF Ryumin Pr5 M-KL"/>
                <a:cs typeface="A-OTF Ryumin Pr5 M-KL"/>
              </a:rPr>
              <a:t>長</a:t>
            </a:r>
            <a:r>
              <a:rPr sz="1000" spc="-40" dirty="0">
                <a:solidFill>
                  <a:srgbClr val="231F20"/>
                </a:solidFill>
                <a:latin typeface="A-OTF Ryumin Pr5 M-KL"/>
                <a:cs typeface="A-OTF Ryumin Pr5 M-KL"/>
              </a:rPr>
              <a:t>年</a:t>
            </a:r>
            <a:r>
              <a:rPr sz="1000" spc="-55" dirty="0">
                <a:solidFill>
                  <a:srgbClr val="231F20"/>
                </a:solidFill>
                <a:latin typeface="A-OTF Ryumin Pr5 M-KL"/>
                <a:cs typeface="A-OTF Ryumin Pr5 M-KL"/>
              </a:rPr>
              <a:t>月</a:t>
            </a:r>
            <a:r>
              <a:rPr sz="1000" dirty="0">
                <a:solidFill>
                  <a:srgbClr val="231F20"/>
                </a:solidFill>
                <a:latin typeface="A-OTF Ryumin Pr5 M-KL"/>
                <a:cs typeface="A-OTF Ryumin Pr5 M-KL"/>
              </a:rPr>
              <a:t>の</a:t>
            </a:r>
            <a:r>
              <a:rPr sz="1000" spc="-65" dirty="0">
                <a:solidFill>
                  <a:srgbClr val="231F20"/>
                </a:solidFill>
                <a:latin typeface="A-OTF Ryumin Pr5 M-KL"/>
                <a:cs typeface="A-OTF Ryumin Pr5 M-KL"/>
              </a:rPr>
              <a:t>如</a:t>
            </a:r>
            <a:r>
              <a:rPr sz="1000" spc="-75" dirty="0">
                <a:solidFill>
                  <a:srgbClr val="231F20"/>
                </a:solidFill>
                <a:latin typeface="A-OTF Ryumin Pr5 M-KL"/>
                <a:cs typeface="A-OTF Ryumin Pr5 M-KL"/>
              </a:rPr>
              <a:t>く</a:t>
            </a:r>
            <a:r>
              <a:rPr sz="1000" spc="-55" dirty="0">
                <a:solidFill>
                  <a:srgbClr val="231F20"/>
                </a:solidFill>
                <a:latin typeface="A-OTF Ryumin Pr5 M-KL"/>
                <a:cs typeface="A-OTF Ryumin Pr5 M-KL"/>
              </a:rPr>
              <a:t>人</a:t>
            </a:r>
            <a:r>
              <a:rPr sz="1000" dirty="0">
                <a:solidFill>
                  <a:srgbClr val="231F20"/>
                </a:solidFill>
                <a:latin typeface="A-OTF Ryumin Pr5 M-KL"/>
                <a:cs typeface="A-OTF Ryumin Pr5 M-KL"/>
              </a:rPr>
              <a:t>を老</a:t>
            </a:r>
            <a:r>
              <a:rPr sz="1000" spc="-65" dirty="0">
                <a:solidFill>
                  <a:srgbClr val="231F20"/>
                </a:solidFill>
                <a:latin typeface="A-OTF Ryumin Pr5 M-KL"/>
                <a:cs typeface="A-OTF Ryumin Pr5 M-KL"/>
              </a:rPr>
              <a:t>い</a:t>
            </a:r>
            <a:r>
              <a:rPr sz="1000" spc="-25" dirty="0">
                <a:solidFill>
                  <a:srgbClr val="231F20"/>
                </a:solidFill>
                <a:latin typeface="A-OTF Ryumin Pr5 M-KL"/>
                <a:cs typeface="A-OTF Ryumin Pr5 M-KL"/>
              </a:rPr>
              <a:t>さ</a:t>
            </a:r>
            <a:r>
              <a:rPr sz="1000" spc="50" dirty="0">
                <a:solidFill>
                  <a:srgbClr val="231F20"/>
                </a:solidFill>
                <a:latin typeface="A-OTF Ryumin Pr5 M-KL"/>
                <a:cs typeface="A-OTF Ryumin Pr5 M-KL"/>
              </a:rPr>
              <a:t>せ</a:t>
            </a:r>
            <a:r>
              <a:rPr sz="1000" spc="-450" dirty="0">
                <a:solidFill>
                  <a:srgbClr val="231F20"/>
                </a:solidFill>
                <a:latin typeface="A-OTF Ryumin Pr5 M-KL"/>
                <a:cs typeface="A-OTF Ryumin Pr5 M-KL"/>
              </a:rPr>
              <a:t>、</a:t>
            </a:r>
            <a:r>
              <a:rPr sz="1000" spc="50" dirty="0">
                <a:solidFill>
                  <a:srgbClr val="231F20"/>
                </a:solidFill>
                <a:latin typeface="A-OTF Ryumin Pr5 M-KL"/>
                <a:cs typeface="A-OTF Ryumin Pr5 M-KL"/>
              </a:rPr>
              <a:t>精</a:t>
            </a:r>
            <a:r>
              <a:rPr sz="1000" dirty="0">
                <a:solidFill>
                  <a:srgbClr val="231F20"/>
                </a:solidFill>
                <a:latin typeface="A-OTF Ryumin Pr5 M-KL"/>
                <a:cs typeface="A-OTF Ryumin Pr5 M-KL"/>
              </a:rPr>
              <a:t>気</a:t>
            </a:r>
            <a:r>
              <a:rPr sz="1000" spc="-15" dirty="0">
                <a:solidFill>
                  <a:srgbClr val="231F20"/>
                </a:solidFill>
                <a:latin typeface="A-OTF Ryumin Pr5 M-KL"/>
                <a:cs typeface="A-OTF Ryumin Pr5 M-KL"/>
              </a:rPr>
              <a:t>あ</a:t>
            </a:r>
            <a:r>
              <a:rPr sz="1000" dirty="0">
                <a:solidFill>
                  <a:srgbClr val="231F20"/>
                </a:solidFill>
                <a:latin typeface="A-OTF Ryumin Pr5 M-KL"/>
                <a:cs typeface="A-OTF Ryumin Pr5 M-KL"/>
              </a:rPr>
              <a:t>る</a:t>
            </a:r>
            <a:r>
              <a:rPr sz="1000" spc="-20" dirty="0">
                <a:solidFill>
                  <a:srgbClr val="231F20"/>
                </a:solidFill>
                <a:latin typeface="A-OTF Ryumin Pr5 M-KL"/>
                <a:cs typeface="A-OTF Ryumin Pr5 M-KL"/>
              </a:rPr>
              <a:t>魂</a:t>
            </a:r>
            <a:r>
              <a:rPr sz="1000" spc="-70" dirty="0">
                <a:solidFill>
                  <a:srgbClr val="231F20"/>
                </a:solidFill>
                <a:latin typeface="A-OTF Ryumin Pr5 M-KL"/>
                <a:cs typeface="A-OTF Ryumin Pr5 M-KL"/>
              </a:rPr>
              <a:t>を</a:t>
            </a:r>
            <a:r>
              <a:rPr sz="1000" spc="-10" dirty="0">
                <a:solidFill>
                  <a:srgbClr val="231F20"/>
                </a:solidFill>
                <a:latin typeface="A-OTF Ryumin Pr5 M-KL"/>
                <a:cs typeface="A-OTF Ryumin Pr5 M-KL"/>
              </a:rPr>
              <a:t>も</a:t>
            </a:r>
            <a:r>
              <a:rPr sz="1000" dirty="0">
                <a:solidFill>
                  <a:srgbClr val="231F20"/>
                </a:solidFill>
                <a:latin typeface="A-OTF Ryumin Pr5 M-KL"/>
                <a:cs typeface="A-OTF Ryumin Pr5 M-KL"/>
              </a:rPr>
              <a:t>芥に</a:t>
            </a:r>
            <a:r>
              <a:rPr sz="1000" spc="55" dirty="0">
                <a:solidFill>
                  <a:srgbClr val="231F20"/>
                </a:solidFill>
                <a:latin typeface="A-OTF Ryumin Pr5 M-KL"/>
                <a:cs typeface="A-OTF Ryumin Pr5 M-KL"/>
              </a:rPr>
              <a:t>帰</a:t>
            </a:r>
            <a:r>
              <a:rPr sz="1000" spc="-55" dirty="0">
                <a:solidFill>
                  <a:srgbClr val="231F20"/>
                </a:solidFill>
                <a:latin typeface="A-OTF Ryumin Pr5 M-KL"/>
                <a:cs typeface="A-OTF Ryumin Pr5 M-KL"/>
              </a:rPr>
              <a:t>せ</a:t>
            </a:r>
            <a:r>
              <a:rPr sz="1000" dirty="0">
                <a:solidFill>
                  <a:srgbClr val="231F20"/>
                </a:solidFill>
                <a:latin typeface="A-OTF Ryumin Pr5 M-KL"/>
                <a:cs typeface="A-OTF Ryumin Pr5 M-KL"/>
              </a:rPr>
              <a:t>し</a:t>
            </a:r>
            <a:r>
              <a:rPr sz="1000" spc="-40" dirty="0">
                <a:solidFill>
                  <a:srgbClr val="231F20"/>
                </a:solidFill>
                <a:latin typeface="A-OTF Ryumin Pr5 M-KL"/>
                <a:cs typeface="A-OTF Ryumin Pr5 M-KL"/>
              </a:rPr>
              <a:t>め</a:t>
            </a:r>
            <a:r>
              <a:rPr sz="1000" spc="-80" dirty="0">
                <a:solidFill>
                  <a:srgbClr val="231F20"/>
                </a:solidFill>
                <a:latin typeface="A-OTF Ryumin Pr5 M-KL"/>
                <a:cs typeface="A-OTF Ryumin Pr5 M-KL"/>
              </a:rPr>
              <a:t>てし</a:t>
            </a:r>
            <a:r>
              <a:rPr sz="1000" spc="-105" dirty="0">
                <a:solidFill>
                  <a:srgbClr val="231F20"/>
                </a:solidFill>
                <a:latin typeface="A-OTF Ryumin Pr5 M-KL"/>
                <a:cs typeface="A-OTF Ryumin Pr5 M-KL"/>
              </a:rPr>
              <a:t>ま</a:t>
            </a:r>
            <a:r>
              <a:rPr sz="1000" spc="-50" dirty="0">
                <a:solidFill>
                  <a:srgbClr val="231F20"/>
                </a:solidFill>
                <a:latin typeface="A-OTF Ryumin Pr5 M-KL"/>
                <a:cs typeface="A-OTF Ryumin Pr5 M-KL"/>
              </a:rPr>
              <a:t>う</a:t>
            </a:r>
            <a:r>
              <a:rPr sz="1000" dirty="0">
                <a:solidFill>
                  <a:srgbClr val="231F20"/>
                </a:solidFill>
                <a:latin typeface="A-OTF Ryumin Pr5 M-KL"/>
                <a:cs typeface="A-OTF Ryumin Pr5 M-KL"/>
              </a:rPr>
              <a:t>年</a:t>
            </a:r>
            <a:r>
              <a:rPr sz="1000" spc="-20" dirty="0">
                <a:solidFill>
                  <a:srgbClr val="231F20"/>
                </a:solidFill>
                <a:latin typeface="A-OTF Ryumin Pr5 M-KL"/>
                <a:cs typeface="A-OTF Ryumin Pr5 M-KL"/>
              </a:rPr>
              <a:t>は</a:t>
            </a:r>
            <a:r>
              <a:rPr sz="1000" dirty="0">
                <a:solidFill>
                  <a:srgbClr val="231F20"/>
                </a:solidFill>
                <a:latin typeface="A-OTF Ryumin Pr5 M-KL"/>
                <a:cs typeface="A-OTF Ryumin Pr5 M-KL"/>
              </a:rPr>
              <a:t>七十</a:t>
            </a:r>
            <a:r>
              <a:rPr sz="1000" spc="-15" dirty="0">
                <a:solidFill>
                  <a:srgbClr val="231F20"/>
                </a:solidFill>
                <a:latin typeface="A-OTF Ryumin Pr5 M-KL"/>
                <a:cs typeface="A-OTF Ryumin Pr5 M-KL"/>
              </a:rPr>
              <a:t>で</a:t>
            </a:r>
            <a:r>
              <a:rPr sz="1000" spc="-10" dirty="0">
                <a:solidFill>
                  <a:srgbClr val="231F20"/>
                </a:solidFill>
                <a:latin typeface="A-OTF Ryumin Pr5 M-KL"/>
                <a:cs typeface="A-OTF Ryumin Pr5 M-KL"/>
              </a:rPr>
              <a:t>あ</a:t>
            </a:r>
            <a:r>
              <a:rPr sz="1000" spc="-100" dirty="0">
                <a:solidFill>
                  <a:srgbClr val="231F20"/>
                </a:solidFill>
                <a:latin typeface="A-OTF Ryumin Pr5 M-KL"/>
                <a:cs typeface="A-OTF Ryumin Pr5 M-KL"/>
              </a:rPr>
              <a:t>ろ</a:t>
            </a:r>
            <a:r>
              <a:rPr sz="1000" spc="-130" dirty="0">
                <a:solidFill>
                  <a:srgbClr val="231F20"/>
                </a:solidFill>
                <a:latin typeface="A-OTF Ryumin Pr5 M-KL"/>
                <a:cs typeface="A-OTF Ryumin Pr5 M-KL"/>
              </a:rPr>
              <a:t>う</a:t>
            </a:r>
            <a:r>
              <a:rPr sz="1000" spc="-45" dirty="0">
                <a:solidFill>
                  <a:srgbClr val="231F20"/>
                </a:solidFill>
                <a:latin typeface="A-OTF Ryumin Pr5 M-KL"/>
                <a:cs typeface="A-OTF Ryumin Pr5 M-KL"/>
              </a:rPr>
              <a:t>と</a:t>
            </a:r>
            <a:r>
              <a:rPr sz="1000" dirty="0">
                <a:solidFill>
                  <a:srgbClr val="231F20"/>
                </a:solidFill>
                <a:latin typeface="A-OTF Ryumin Pr5 M-KL"/>
                <a:cs typeface="A-OTF Ryumin Pr5 M-KL"/>
              </a:rPr>
              <a:t>十六</a:t>
            </a:r>
            <a:r>
              <a:rPr sz="1000" spc="-15" dirty="0">
                <a:solidFill>
                  <a:srgbClr val="231F20"/>
                </a:solidFill>
                <a:latin typeface="A-OTF Ryumin Pr5 M-KL"/>
                <a:cs typeface="A-OTF Ryumin Pr5 M-KL"/>
              </a:rPr>
              <a:t>で</a:t>
            </a:r>
            <a:r>
              <a:rPr sz="1000" spc="-10" dirty="0">
                <a:solidFill>
                  <a:srgbClr val="231F20"/>
                </a:solidFill>
                <a:latin typeface="A-OTF Ryumin Pr5 M-KL"/>
                <a:cs typeface="A-OTF Ryumin Pr5 M-KL"/>
              </a:rPr>
              <a:t>あ</a:t>
            </a:r>
            <a:r>
              <a:rPr sz="1000" spc="-100" dirty="0">
                <a:solidFill>
                  <a:srgbClr val="231F20"/>
                </a:solidFill>
                <a:latin typeface="A-OTF Ryumin Pr5 M-KL"/>
                <a:cs typeface="A-OTF Ryumin Pr5 M-KL"/>
              </a:rPr>
              <a:t>ろ</a:t>
            </a:r>
            <a:r>
              <a:rPr sz="1000" spc="-130" dirty="0">
                <a:solidFill>
                  <a:srgbClr val="231F20"/>
                </a:solidFill>
                <a:latin typeface="A-OTF Ryumin Pr5 M-KL"/>
                <a:cs typeface="A-OTF Ryumin Pr5 M-KL"/>
              </a:rPr>
              <a:t>う</a:t>
            </a:r>
            <a:r>
              <a:rPr sz="1000" spc="-50" dirty="0">
                <a:solidFill>
                  <a:srgbClr val="231F20"/>
                </a:solidFill>
                <a:latin typeface="A-OTF Ryumin Pr5 M-KL"/>
                <a:cs typeface="A-OTF Ryumin Pr5 M-KL"/>
              </a:rPr>
              <a:t>と</a:t>
            </a:r>
            <a:r>
              <a:rPr sz="1000" dirty="0">
                <a:solidFill>
                  <a:srgbClr val="231F20"/>
                </a:solidFill>
                <a:latin typeface="A-OTF Ryumin Pr5 M-KL"/>
                <a:cs typeface="A-OTF Ryumin Pr5 M-KL"/>
              </a:rPr>
              <a:t>	その胸</a:t>
            </a:r>
            <a:r>
              <a:rPr sz="1000" spc="-15" dirty="0">
                <a:solidFill>
                  <a:srgbClr val="231F20"/>
                </a:solidFill>
                <a:latin typeface="A-OTF Ryumin Pr5 M-KL"/>
                <a:cs typeface="A-OTF Ryumin Pr5 M-KL"/>
              </a:rPr>
              <a:t>中</a:t>
            </a:r>
            <a:r>
              <a:rPr sz="1000" dirty="0">
                <a:solidFill>
                  <a:srgbClr val="231F20"/>
                </a:solidFill>
                <a:latin typeface="A-OTF Ryumin Pr5 M-KL"/>
                <a:cs typeface="A-OTF Ryumin Pr5 M-KL"/>
              </a:rPr>
              <a:t>に</a:t>
            </a:r>
            <a:r>
              <a:rPr sz="1000" spc="-15" dirty="0">
                <a:solidFill>
                  <a:srgbClr val="231F20"/>
                </a:solidFill>
                <a:latin typeface="A-OTF Ryumin Pr5 M-KL"/>
                <a:cs typeface="A-OTF Ryumin Pr5 M-KL"/>
              </a:rPr>
              <a:t>抱</a:t>
            </a:r>
            <a:r>
              <a:rPr sz="1000" spc="-10" dirty="0">
                <a:solidFill>
                  <a:srgbClr val="231F20"/>
                </a:solidFill>
                <a:latin typeface="A-OTF Ryumin Pr5 M-KL"/>
                <a:cs typeface="A-OTF Ryumin Pr5 M-KL"/>
              </a:rPr>
              <a:t>き</a:t>
            </a:r>
            <a:r>
              <a:rPr sz="1000" dirty="0">
                <a:solidFill>
                  <a:srgbClr val="231F20"/>
                </a:solidFill>
                <a:latin typeface="A-OTF Ryumin Pr5 M-KL"/>
                <a:cs typeface="A-OTF Ryumin Pr5 M-KL"/>
              </a:rPr>
              <a:t>得</a:t>
            </a:r>
            <a:r>
              <a:rPr sz="1000" spc="-85" dirty="0">
                <a:solidFill>
                  <a:srgbClr val="231F20"/>
                </a:solidFill>
                <a:latin typeface="A-OTF Ryumin Pr5 M-KL"/>
                <a:cs typeface="A-OTF Ryumin Pr5 M-KL"/>
              </a:rPr>
              <a:t>る</a:t>
            </a:r>
            <a:r>
              <a:rPr sz="1000" spc="-50" dirty="0">
                <a:solidFill>
                  <a:srgbClr val="231F20"/>
                </a:solidFill>
                <a:latin typeface="A-OTF Ryumin Pr5 M-KL"/>
                <a:cs typeface="A-OTF Ryumin Pr5 M-KL"/>
              </a:rPr>
              <a:t>も</a:t>
            </a:r>
            <a:r>
              <a:rPr sz="1000" spc="-10" dirty="0">
                <a:solidFill>
                  <a:srgbClr val="231F20"/>
                </a:solidFill>
                <a:latin typeface="A-OTF Ryumin Pr5 M-KL"/>
                <a:cs typeface="A-OTF Ryumin Pr5 M-KL"/>
              </a:rPr>
              <a:t>のは何</a:t>
            </a:r>
            <a:r>
              <a:rPr sz="1000" spc="-50" dirty="0">
                <a:solidFill>
                  <a:srgbClr val="231F20"/>
                </a:solidFill>
                <a:latin typeface="A-OTF Ryumin Pr5 M-KL"/>
                <a:cs typeface="A-OTF Ryumin Pr5 M-KL"/>
              </a:rPr>
              <a:t>か</a:t>
            </a:r>
            <a:r>
              <a:rPr sz="1000" spc="-90" dirty="0">
                <a:solidFill>
                  <a:srgbClr val="231F20"/>
                </a:solidFill>
                <a:latin typeface="A-OTF Ryumin Pr5 M-KL"/>
                <a:cs typeface="A-OTF Ryumin Pr5 M-KL"/>
              </a:rPr>
              <a:t>曰</a:t>
            </a:r>
            <a:r>
              <a:rPr sz="1000" spc="-50" dirty="0">
                <a:solidFill>
                  <a:srgbClr val="231F20"/>
                </a:solidFill>
                <a:latin typeface="A-OTF Ryumin Pr5 M-KL"/>
                <a:cs typeface="A-OTF Ryumin Pr5 M-KL"/>
              </a:rPr>
              <a:t>く</a:t>
            </a:r>
            <a:r>
              <a:rPr sz="1000" dirty="0">
                <a:solidFill>
                  <a:srgbClr val="231F20"/>
                </a:solidFill>
                <a:latin typeface="A-OTF Ryumin Pr5 M-KL"/>
                <a:cs typeface="A-OTF Ryumin Pr5 M-KL"/>
              </a:rPr>
              <a:t>	驚異への</a:t>
            </a:r>
            <a:r>
              <a:rPr sz="1000" spc="50" dirty="0">
                <a:solidFill>
                  <a:srgbClr val="231F20"/>
                </a:solidFill>
                <a:latin typeface="A-OTF Ryumin Pr5 M-KL"/>
                <a:cs typeface="A-OTF Ryumin Pr5 M-KL"/>
              </a:rPr>
              <a:t>愛</a:t>
            </a:r>
            <a:r>
              <a:rPr sz="1000" spc="75" dirty="0">
                <a:solidFill>
                  <a:srgbClr val="231F20"/>
                </a:solidFill>
                <a:latin typeface="A-OTF Ryumin Pr5 M-KL"/>
                <a:cs typeface="A-OTF Ryumin Pr5 M-KL"/>
              </a:rPr>
              <a:t>慕</a:t>
            </a:r>
            <a:r>
              <a:rPr sz="1000" spc="-50" dirty="0">
                <a:solidFill>
                  <a:srgbClr val="231F20"/>
                </a:solidFill>
                <a:latin typeface="A-OTF Ryumin Pr5 M-KL"/>
                <a:cs typeface="A-OTF Ryumin Pr5 M-KL"/>
              </a:rPr>
              <a:t>心</a:t>
            </a:r>
            <a:r>
              <a:rPr sz="1000" dirty="0">
                <a:solidFill>
                  <a:srgbClr val="231F20"/>
                </a:solidFill>
                <a:latin typeface="A-OTF Ryumin Pr5 M-KL"/>
                <a:cs typeface="A-OTF Ryumin Pr5 M-KL"/>
              </a:rPr>
              <a:t>	空</a:t>
            </a:r>
            <a:r>
              <a:rPr sz="1000" spc="-40" dirty="0">
                <a:solidFill>
                  <a:srgbClr val="231F20"/>
                </a:solidFill>
                <a:latin typeface="A-OTF Ryumin Pr5 M-KL"/>
                <a:cs typeface="A-OTF Ryumin Pr5 M-KL"/>
              </a:rPr>
              <a:t>に</a:t>
            </a:r>
            <a:r>
              <a:rPr sz="1000" spc="-110" dirty="0">
                <a:solidFill>
                  <a:srgbClr val="231F20"/>
                </a:solidFill>
                <a:latin typeface="A-OTF Ryumin Pr5 M-KL"/>
                <a:cs typeface="A-OTF Ryumin Pr5 M-KL"/>
              </a:rPr>
              <a:t>き</a:t>
            </a:r>
            <a:r>
              <a:rPr sz="1000" spc="-15" dirty="0">
                <a:solidFill>
                  <a:srgbClr val="231F20"/>
                </a:solidFill>
                <a:latin typeface="A-OTF Ryumin Pr5 M-KL"/>
                <a:cs typeface="A-OTF Ryumin Pr5 M-KL"/>
              </a:rPr>
              <a:t>ら</a:t>
            </a:r>
            <a:r>
              <a:rPr sz="1000" spc="-65" dirty="0">
                <a:solidFill>
                  <a:srgbClr val="231F20"/>
                </a:solidFill>
                <a:latin typeface="A-OTF Ryumin Pr5 M-KL"/>
                <a:cs typeface="A-OTF Ryumin Pr5 M-KL"/>
              </a:rPr>
              <a:t>め</a:t>
            </a:r>
            <a:r>
              <a:rPr sz="1000" spc="-70" dirty="0">
                <a:solidFill>
                  <a:srgbClr val="231F20"/>
                </a:solidFill>
                <a:latin typeface="A-OTF Ryumin Pr5 M-KL"/>
                <a:cs typeface="A-OTF Ryumin Pr5 M-KL"/>
              </a:rPr>
              <a:t>く</a:t>
            </a:r>
            <a:r>
              <a:rPr sz="1000" spc="65" dirty="0">
                <a:solidFill>
                  <a:srgbClr val="231F20"/>
                </a:solidFill>
                <a:latin typeface="A-OTF Ryumin Pr5 M-KL"/>
                <a:cs typeface="A-OTF Ryumin Pr5 M-KL"/>
              </a:rPr>
              <a:t>星</a:t>
            </a:r>
            <a:r>
              <a:rPr sz="1000" spc="-50" dirty="0">
                <a:solidFill>
                  <a:srgbClr val="231F20"/>
                </a:solidFill>
                <a:latin typeface="A-OTF Ryumin Pr5 M-KL"/>
                <a:cs typeface="A-OTF Ryumin Pr5 M-KL"/>
              </a:rPr>
              <a:t>辰</a:t>
            </a:r>
            <a:endParaRPr sz="1000">
              <a:latin typeface="A-OTF Ryumin Pr5 M-KL"/>
              <a:cs typeface="A-OTF Ryumin Pr5 M-KL"/>
            </a:endParaRPr>
          </a:p>
          <a:p>
            <a:pPr marL="12700" marR="5080">
              <a:lnSpc>
                <a:spcPct val="150000"/>
              </a:lnSpc>
              <a:tabLst>
                <a:tab pos="1914525" algn="l"/>
                <a:tab pos="2694940" algn="l"/>
              </a:tabLst>
            </a:pPr>
            <a:r>
              <a:rPr sz="1000" dirty="0">
                <a:solidFill>
                  <a:srgbClr val="231F20"/>
                </a:solidFill>
                <a:latin typeface="A-OTF Ryumin Pr5 M-KL"/>
                <a:cs typeface="A-OTF Ryumin Pr5 M-KL"/>
              </a:rPr>
              <a:t>その</a:t>
            </a:r>
            <a:r>
              <a:rPr sz="1000" spc="-15" dirty="0">
                <a:solidFill>
                  <a:srgbClr val="231F20"/>
                </a:solidFill>
                <a:latin typeface="A-OTF Ryumin Pr5 M-KL"/>
                <a:cs typeface="A-OTF Ryumin Pr5 M-KL"/>
              </a:rPr>
              <a:t>輝</a:t>
            </a:r>
            <a:r>
              <a:rPr sz="1000" spc="-70" dirty="0">
                <a:solidFill>
                  <a:srgbClr val="231F20"/>
                </a:solidFill>
                <a:latin typeface="A-OTF Ryumin Pr5 M-KL"/>
                <a:cs typeface="A-OTF Ryumin Pr5 M-KL"/>
              </a:rPr>
              <a:t>き</a:t>
            </a:r>
            <a:r>
              <a:rPr sz="1000" spc="-60" dirty="0">
                <a:solidFill>
                  <a:srgbClr val="231F20"/>
                </a:solidFill>
                <a:latin typeface="A-OTF Ryumin Pr5 M-KL"/>
                <a:cs typeface="A-OTF Ryumin Pr5 M-KL"/>
              </a:rPr>
              <a:t>に</a:t>
            </a:r>
            <a:r>
              <a:rPr sz="1000" spc="-35" dirty="0">
                <a:solidFill>
                  <a:srgbClr val="231F20"/>
                </a:solidFill>
                <a:latin typeface="A-OTF Ryumin Pr5 M-KL"/>
                <a:cs typeface="A-OTF Ryumin Pr5 M-KL"/>
              </a:rPr>
              <a:t>も</a:t>
            </a:r>
            <a:r>
              <a:rPr sz="1000" dirty="0">
                <a:solidFill>
                  <a:srgbClr val="231F20"/>
                </a:solidFill>
                <a:latin typeface="A-OTF Ryumin Pr5 M-KL"/>
                <a:cs typeface="A-OTF Ryumin Pr5 M-KL"/>
              </a:rPr>
              <a:t>似</a:t>
            </a:r>
            <a:r>
              <a:rPr sz="1000" spc="-50" dirty="0">
                <a:solidFill>
                  <a:srgbClr val="231F20"/>
                </a:solidFill>
                <a:latin typeface="A-OTF Ryumin Pr5 M-KL"/>
                <a:cs typeface="A-OTF Ryumin Pr5 M-KL"/>
              </a:rPr>
              <a:t>た</a:t>
            </a:r>
            <a:r>
              <a:rPr sz="1000" dirty="0">
                <a:solidFill>
                  <a:srgbClr val="231F20"/>
                </a:solidFill>
                <a:latin typeface="A-OTF Ryumin Pr5 M-KL"/>
                <a:cs typeface="A-OTF Ryumin Pr5 M-KL"/>
              </a:rPr>
              <a:t>る</a:t>
            </a:r>
            <a:r>
              <a:rPr sz="1000" spc="85" dirty="0">
                <a:solidFill>
                  <a:srgbClr val="231F20"/>
                </a:solidFill>
                <a:latin typeface="A-OTF Ryumin Pr5 M-KL"/>
                <a:cs typeface="A-OTF Ryumin Pr5 M-KL"/>
              </a:rPr>
              <a:t>事</a:t>
            </a:r>
            <a:r>
              <a:rPr sz="1000" dirty="0">
                <a:solidFill>
                  <a:srgbClr val="231F20"/>
                </a:solidFill>
                <a:latin typeface="A-OTF Ryumin Pr5 M-KL"/>
                <a:cs typeface="A-OTF Ryumin Pr5 M-KL"/>
              </a:rPr>
              <a:t>物</a:t>
            </a:r>
            <a:r>
              <a:rPr sz="1000" spc="-30" dirty="0">
                <a:solidFill>
                  <a:srgbClr val="231F20"/>
                </a:solidFill>
                <a:latin typeface="A-OTF Ryumin Pr5 M-KL"/>
                <a:cs typeface="A-OTF Ryumin Pr5 M-KL"/>
              </a:rPr>
              <a:t>や</a:t>
            </a:r>
            <a:r>
              <a:rPr sz="1000" dirty="0">
                <a:solidFill>
                  <a:srgbClr val="231F20"/>
                </a:solidFill>
                <a:latin typeface="A-OTF Ryumin Pr5 M-KL"/>
                <a:cs typeface="A-OTF Ryumin Pr5 M-KL"/>
              </a:rPr>
              <a:t>思</a:t>
            </a:r>
            <a:r>
              <a:rPr sz="1000" spc="-10" dirty="0">
                <a:solidFill>
                  <a:srgbClr val="231F20"/>
                </a:solidFill>
                <a:latin typeface="A-OTF Ryumin Pr5 M-KL"/>
                <a:cs typeface="A-OTF Ryumin Pr5 M-KL"/>
              </a:rPr>
              <a:t>想</a:t>
            </a:r>
            <a:r>
              <a:rPr sz="1000" dirty="0">
                <a:solidFill>
                  <a:srgbClr val="231F20"/>
                </a:solidFill>
                <a:latin typeface="A-OTF Ryumin Pr5 M-KL"/>
                <a:cs typeface="A-OTF Ryumin Pr5 M-KL"/>
              </a:rPr>
              <a:t>に</a:t>
            </a:r>
            <a:r>
              <a:rPr sz="1000" spc="60" dirty="0">
                <a:solidFill>
                  <a:srgbClr val="231F20"/>
                </a:solidFill>
                <a:latin typeface="A-OTF Ryumin Pr5 M-KL"/>
                <a:cs typeface="A-OTF Ryumin Pr5 M-KL"/>
              </a:rPr>
              <a:t>対</a:t>
            </a:r>
            <a:r>
              <a:rPr sz="1000" spc="-75" dirty="0">
                <a:solidFill>
                  <a:srgbClr val="231F20"/>
                </a:solidFill>
                <a:latin typeface="A-OTF Ryumin Pr5 M-KL"/>
                <a:cs typeface="A-OTF Ryumin Pr5 M-KL"/>
              </a:rPr>
              <a:t>す</a:t>
            </a:r>
            <a:r>
              <a:rPr sz="1000" spc="-10" dirty="0">
                <a:solidFill>
                  <a:srgbClr val="231F20"/>
                </a:solidFill>
                <a:latin typeface="A-OTF Ryumin Pr5 M-KL"/>
                <a:cs typeface="A-OTF Ryumin Pr5 M-KL"/>
              </a:rPr>
              <a:t>る</a:t>
            </a:r>
            <a:r>
              <a:rPr sz="1000" dirty="0">
                <a:solidFill>
                  <a:srgbClr val="231F20"/>
                </a:solidFill>
                <a:latin typeface="A-OTF Ryumin Pr5 M-KL"/>
                <a:cs typeface="A-OTF Ryumin Pr5 M-KL"/>
              </a:rPr>
              <a:t>欽</a:t>
            </a:r>
            <a:r>
              <a:rPr sz="1000" spc="-50" dirty="0">
                <a:solidFill>
                  <a:srgbClr val="231F20"/>
                </a:solidFill>
                <a:latin typeface="A-OTF Ryumin Pr5 M-KL"/>
                <a:cs typeface="A-OTF Ryumin Pr5 M-KL"/>
              </a:rPr>
              <a:t>仰</a:t>
            </a:r>
            <a:r>
              <a:rPr sz="1000" dirty="0">
                <a:solidFill>
                  <a:srgbClr val="231F20"/>
                </a:solidFill>
                <a:latin typeface="A-OTF Ryumin Pr5 M-KL"/>
                <a:cs typeface="A-OTF Ryumin Pr5 M-KL"/>
              </a:rPr>
              <a:t>	事に處</a:t>
            </a:r>
            <a:r>
              <a:rPr sz="1000" spc="-75" dirty="0">
                <a:solidFill>
                  <a:srgbClr val="231F20"/>
                </a:solidFill>
                <a:latin typeface="A-OTF Ryumin Pr5 M-KL"/>
                <a:cs typeface="A-OTF Ryumin Pr5 M-KL"/>
              </a:rPr>
              <a:t>す</a:t>
            </a:r>
            <a:r>
              <a:rPr sz="1000" spc="-20" dirty="0">
                <a:solidFill>
                  <a:srgbClr val="231F20"/>
                </a:solidFill>
                <a:latin typeface="A-OTF Ryumin Pr5 M-KL"/>
                <a:cs typeface="A-OTF Ryumin Pr5 M-KL"/>
              </a:rPr>
              <a:t>る</a:t>
            </a:r>
            <a:r>
              <a:rPr sz="1000" spc="60" dirty="0">
                <a:solidFill>
                  <a:srgbClr val="231F20"/>
                </a:solidFill>
                <a:latin typeface="A-OTF Ryumin Pr5 M-KL"/>
                <a:cs typeface="A-OTF Ryumin Pr5 M-KL"/>
              </a:rPr>
              <a:t>剛</a:t>
            </a:r>
            <a:r>
              <a:rPr sz="1000" dirty="0">
                <a:solidFill>
                  <a:srgbClr val="231F20"/>
                </a:solidFill>
                <a:latin typeface="A-OTF Ryumin Pr5 M-KL"/>
                <a:cs typeface="A-OTF Ryumin Pr5 M-KL"/>
              </a:rPr>
              <a:t>毅な</a:t>
            </a:r>
            <a:r>
              <a:rPr sz="1000" spc="55" dirty="0">
                <a:solidFill>
                  <a:srgbClr val="231F20"/>
                </a:solidFill>
                <a:latin typeface="A-OTF Ryumin Pr5 M-KL"/>
                <a:cs typeface="A-OTF Ryumin Pr5 M-KL"/>
              </a:rPr>
              <a:t>挑</a:t>
            </a:r>
            <a:r>
              <a:rPr sz="1000" spc="-50" dirty="0">
                <a:solidFill>
                  <a:srgbClr val="231F20"/>
                </a:solidFill>
                <a:latin typeface="A-OTF Ryumin Pr5 M-KL"/>
                <a:cs typeface="A-OTF Ryumin Pr5 M-KL"/>
              </a:rPr>
              <a:t>戦</a:t>
            </a:r>
            <a:r>
              <a:rPr sz="1000" spc="-10" dirty="0">
                <a:solidFill>
                  <a:srgbClr val="231F20"/>
                </a:solidFill>
                <a:latin typeface="A-OTF Ryumin Pr5 M-KL"/>
                <a:cs typeface="A-OTF Ryumin Pr5 M-KL"/>
              </a:rPr>
              <a:t>小児</a:t>
            </a:r>
            <a:r>
              <a:rPr sz="1000" dirty="0">
                <a:solidFill>
                  <a:srgbClr val="231F20"/>
                </a:solidFill>
                <a:latin typeface="A-OTF Ryumin Pr5 M-KL"/>
                <a:cs typeface="A-OTF Ryumin Pr5 M-KL"/>
              </a:rPr>
              <a:t>の</a:t>
            </a:r>
            <a:r>
              <a:rPr sz="1000" spc="-65" dirty="0">
                <a:solidFill>
                  <a:srgbClr val="231F20"/>
                </a:solidFill>
                <a:latin typeface="A-OTF Ryumin Pr5 M-KL"/>
                <a:cs typeface="A-OTF Ryumin Pr5 M-KL"/>
              </a:rPr>
              <a:t>如</a:t>
            </a:r>
            <a:r>
              <a:rPr sz="1000" spc="-110" dirty="0">
                <a:solidFill>
                  <a:srgbClr val="231F20"/>
                </a:solidFill>
                <a:latin typeface="A-OTF Ryumin Pr5 M-KL"/>
                <a:cs typeface="A-OTF Ryumin Pr5 M-KL"/>
              </a:rPr>
              <a:t>く</a:t>
            </a:r>
            <a:r>
              <a:rPr sz="1000" dirty="0">
                <a:solidFill>
                  <a:srgbClr val="231F20"/>
                </a:solidFill>
                <a:latin typeface="A-OTF Ryumin Pr5 M-KL"/>
                <a:cs typeface="A-OTF Ryumin Pr5 M-KL"/>
              </a:rPr>
              <a:t>求</a:t>
            </a:r>
            <a:r>
              <a:rPr sz="1000" spc="-40" dirty="0">
                <a:solidFill>
                  <a:srgbClr val="231F20"/>
                </a:solidFill>
                <a:latin typeface="A-OTF Ryumin Pr5 M-KL"/>
                <a:cs typeface="A-OTF Ryumin Pr5 M-KL"/>
              </a:rPr>
              <a:t>め</a:t>
            </a:r>
            <a:r>
              <a:rPr sz="1000" spc="-30" dirty="0">
                <a:solidFill>
                  <a:srgbClr val="231F20"/>
                </a:solidFill>
                <a:latin typeface="A-OTF Ryumin Pr5 M-KL"/>
                <a:cs typeface="A-OTF Ryumin Pr5 M-KL"/>
              </a:rPr>
              <a:t>て</a:t>
            </a:r>
            <a:r>
              <a:rPr sz="1000" spc="-40" dirty="0">
                <a:solidFill>
                  <a:srgbClr val="231F20"/>
                </a:solidFill>
                <a:latin typeface="A-OTF Ryumin Pr5 M-KL"/>
                <a:cs typeface="A-OTF Ryumin Pr5 M-KL"/>
              </a:rPr>
              <a:t>止</a:t>
            </a:r>
            <a:r>
              <a:rPr sz="1000" spc="-45" dirty="0">
                <a:solidFill>
                  <a:srgbClr val="231F20"/>
                </a:solidFill>
                <a:latin typeface="A-OTF Ryumin Pr5 M-KL"/>
                <a:cs typeface="A-OTF Ryumin Pr5 M-KL"/>
              </a:rPr>
              <a:t>ま</a:t>
            </a:r>
            <a:r>
              <a:rPr sz="1000" spc="60" dirty="0">
                <a:solidFill>
                  <a:srgbClr val="231F20"/>
                </a:solidFill>
                <a:latin typeface="A-OTF Ryumin Pr5 M-KL"/>
                <a:cs typeface="A-OTF Ryumin Pr5 M-KL"/>
              </a:rPr>
              <a:t>ぬ</a:t>
            </a:r>
            <a:r>
              <a:rPr sz="1000" spc="50" dirty="0">
                <a:solidFill>
                  <a:srgbClr val="231F20"/>
                </a:solidFill>
                <a:latin typeface="A-OTF Ryumin Pr5 M-KL"/>
                <a:cs typeface="A-OTF Ryumin Pr5 M-KL"/>
              </a:rPr>
              <a:t>探</a:t>
            </a:r>
            <a:r>
              <a:rPr sz="1000" dirty="0">
                <a:solidFill>
                  <a:srgbClr val="231F20"/>
                </a:solidFill>
                <a:latin typeface="A-OTF Ryumin Pr5 M-KL"/>
                <a:cs typeface="A-OTF Ryumin Pr5 M-KL"/>
              </a:rPr>
              <a:t>究</a:t>
            </a:r>
            <a:r>
              <a:rPr sz="1000" spc="-50" dirty="0">
                <a:solidFill>
                  <a:srgbClr val="231F20"/>
                </a:solidFill>
                <a:latin typeface="A-OTF Ryumin Pr5 M-KL"/>
                <a:cs typeface="A-OTF Ryumin Pr5 M-KL"/>
              </a:rPr>
              <a:t>心</a:t>
            </a:r>
            <a:r>
              <a:rPr sz="1000" dirty="0">
                <a:solidFill>
                  <a:srgbClr val="231F20"/>
                </a:solidFill>
                <a:latin typeface="A-OTF Ryumin Pr5 M-KL"/>
                <a:cs typeface="A-OTF Ryumin Pr5 M-KL"/>
              </a:rPr>
              <a:t>	</a:t>
            </a:r>
            <a:r>
              <a:rPr sz="1000" spc="65" dirty="0">
                <a:solidFill>
                  <a:srgbClr val="231F20"/>
                </a:solidFill>
                <a:latin typeface="A-OTF Ryumin Pr5 M-KL"/>
                <a:cs typeface="A-OTF Ryumin Pr5 M-KL"/>
              </a:rPr>
              <a:t>人</a:t>
            </a:r>
            <a:r>
              <a:rPr sz="1000" dirty="0">
                <a:solidFill>
                  <a:srgbClr val="231F20"/>
                </a:solidFill>
                <a:latin typeface="A-OTF Ryumin Pr5 M-KL"/>
                <a:cs typeface="A-OTF Ryumin Pr5 M-KL"/>
              </a:rPr>
              <a:t>生への歓</a:t>
            </a:r>
            <a:r>
              <a:rPr sz="1000" spc="-20" dirty="0">
                <a:solidFill>
                  <a:srgbClr val="231F20"/>
                </a:solidFill>
                <a:latin typeface="A-OTF Ryumin Pr5 M-KL"/>
                <a:cs typeface="A-OTF Ryumin Pr5 M-KL"/>
              </a:rPr>
              <a:t>喜</a:t>
            </a:r>
            <a:r>
              <a:rPr sz="1000" spc="-65" dirty="0">
                <a:solidFill>
                  <a:srgbClr val="231F20"/>
                </a:solidFill>
                <a:latin typeface="A-OTF Ryumin Pr5 M-KL"/>
                <a:cs typeface="A-OTF Ryumin Pr5 M-KL"/>
              </a:rPr>
              <a:t>と</a:t>
            </a:r>
            <a:r>
              <a:rPr sz="1000" spc="55" dirty="0">
                <a:solidFill>
                  <a:srgbClr val="231F20"/>
                </a:solidFill>
                <a:latin typeface="A-OTF Ryumin Pr5 M-KL"/>
                <a:cs typeface="A-OTF Ryumin Pr5 M-KL"/>
              </a:rPr>
              <a:t>興</a:t>
            </a:r>
            <a:r>
              <a:rPr sz="1000" spc="-50" dirty="0">
                <a:solidFill>
                  <a:srgbClr val="231F20"/>
                </a:solidFill>
                <a:latin typeface="A-OTF Ryumin Pr5 M-KL"/>
                <a:cs typeface="A-OTF Ryumin Pr5 M-KL"/>
              </a:rPr>
              <a:t>味</a:t>
            </a:r>
            <a:endParaRPr sz="1000">
              <a:latin typeface="A-OTF Ryumin Pr5 M-KL"/>
              <a:cs typeface="A-OTF Ryumin Pr5 M-KL"/>
            </a:endParaRPr>
          </a:p>
        </p:txBody>
      </p:sp>
      <p:sp>
        <p:nvSpPr>
          <p:cNvPr id="9" name="object 9"/>
          <p:cNvSpPr txBox="1"/>
          <p:nvPr/>
        </p:nvSpPr>
        <p:spPr>
          <a:xfrm>
            <a:off x="562422" y="4598127"/>
            <a:ext cx="1158240" cy="711200"/>
          </a:xfrm>
          <a:prstGeom prst="rect">
            <a:avLst/>
          </a:prstGeom>
        </p:spPr>
        <p:txBody>
          <a:bodyPr vert="horz" wrap="square" lIns="0" tIns="12700" rIns="0" bIns="0" rtlCol="0">
            <a:spAutoFit/>
          </a:bodyPr>
          <a:lstStyle/>
          <a:p>
            <a:pPr marL="12700" marR="5080" algn="just">
              <a:lnSpc>
                <a:spcPct val="150000"/>
              </a:lnSpc>
              <a:spcBef>
                <a:spcPts val="100"/>
              </a:spcBef>
            </a:pPr>
            <a:r>
              <a:rPr sz="1000" spc="-35" dirty="0">
                <a:solidFill>
                  <a:srgbClr val="231F20"/>
                </a:solidFill>
                <a:latin typeface="A-OTF Ryumin Pr5 M-KL"/>
                <a:cs typeface="A-OTF Ryumin Pr5 M-KL"/>
              </a:rPr>
              <a:t>人は信念と共に若く</a:t>
            </a:r>
            <a:r>
              <a:rPr sz="1000" spc="-40" dirty="0">
                <a:solidFill>
                  <a:srgbClr val="231F20"/>
                </a:solidFill>
                <a:latin typeface="A-OTF Ryumin Pr5 M-KL"/>
                <a:cs typeface="A-OTF Ryumin Pr5 M-KL"/>
              </a:rPr>
              <a:t>人は自信と共に若く希望ある限り若く</a:t>
            </a:r>
            <a:endParaRPr sz="1000">
              <a:latin typeface="A-OTF Ryumin Pr5 M-KL"/>
              <a:cs typeface="A-OTF Ryumin Pr5 M-KL"/>
            </a:endParaRPr>
          </a:p>
        </p:txBody>
      </p:sp>
      <p:sp>
        <p:nvSpPr>
          <p:cNvPr id="10" name="object 10"/>
          <p:cNvSpPr txBox="1"/>
          <p:nvPr/>
        </p:nvSpPr>
        <p:spPr>
          <a:xfrm>
            <a:off x="1828586" y="4598127"/>
            <a:ext cx="1296670" cy="711200"/>
          </a:xfrm>
          <a:prstGeom prst="rect">
            <a:avLst/>
          </a:prstGeom>
        </p:spPr>
        <p:txBody>
          <a:bodyPr vert="horz" wrap="square" lIns="0" tIns="12700" rIns="0" bIns="0" rtlCol="0">
            <a:spAutoFit/>
          </a:bodyPr>
          <a:lstStyle/>
          <a:p>
            <a:pPr marL="12700" marR="252095" indent="5715">
              <a:lnSpc>
                <a:spcPct val="150000"/>
              </a:lnSpc>
              <a:spcBef>
                <a:spcPts val="100"/>
              </a:spcBef>
            </a:pPr>
            <a:r>
              <a:rPr sz="1000" spc="-25" dirty="0">
                <a:solidFill>
                  <a:srgbClr val="231F20"/>
                </a:solidFill>
                <a:latin typeface="A-OTF Ryumin Pr5 M-KL"/>
                <a:cs typeface="A-OTF Ryumin Pr5 M-KL"/>
              </a:rPr>
              <a:t>疑惑と共に老ゆる恐怖と共に老ゆる</a:t>
            </a:r>
            <a:endParaRPr sz="1000">
              <a:latin typeface="A-OTF Ryumin Pr5 M-KL"/>
              <a:cs typeface="A-OTF Ryumin Pr5 M-KL"/>
            </a:endParaRPr>
          </a:p>
          <a:p>
            <a:pPr marL="12700">
              <a:lnSpc>
                <a:spcPct val="100000"/>
              </a:lnSpc>
              <a:spcBef>
                <a:spcPts val="600"/>
              </a:spcBef>
            </a:pPr>
            <a:r>
              <a:rPr sz="1000" spc="-30" dirty="0">
                <a:solidFill>
                  <a:srgbClr val="231F20"/>
                </a:solidFill>
                <a:latin typeface="A-OTF Ryumin Pr5 M-KL"/>
                <a:cs typeface="A-OTF Ryumin Pr5 M-KL"/>
              </a:rPr>
              <a:t>失望と共に老い朽ちる</a:t>
            </a:r>
            <a:endParaRPr sz="1000">
              <a:latin typeface="A-OTF Ryumin Pr5 M-KL"/>
              <a:cs typeface="A-OTF Ryumin Pr5 M-KL"/>
            </a:endParaRPr>
          </a:p>
        </p:txBody>
      </p:sp>
      <p:sp>
        <p:nvSpPr>
          <p:cNvPr id="11" name="object 11"/>
          <p:cNvSpPr txBox="1"/>
          <p:nvPr/>
        </p:nvSpPr>
        <p:spPr>
          <a:xfrm>
            <a:off x="562422" y="5512527"/>
            <a:ext cx="3961129" cy="1168400"/>
          </a:xfrm>
          <a:prstGeom prst="rect">
            <a:avLst/>
          </a:prstGeom>
        </p:spPr>
        <p:txBody>
          <a:bodyPr vert="horz" wrap="square" lIns="0" tIns="88900" rIns="0" bIns="0" rtlCol="0">
            <a:spAutoFit/>
          </a:bodyPr>
          <a:lstStyle/>
          <a:p>
            <a:pPr marL="12700">
              <a:lnSpc>
                <a:spcPct val="100000"/>
              </a:lnSpc>
              <a:spcBef>
                <a:spcPts val="700"/>
              </a:spcBef>
              <a:tabLst>
                <a:tab pos="648970" algn="l"/>
                <a:tab pos="1146810" algn="l"/>
                <a:tab pos="1647825" algn="l"/>
                <a:tab pos="2285365" algn="l"/>
              </a:tabLst>
            </a:pPr>
            <a:r>
              <a:rPr sz="1000" spc="70" dirty="0">
                <a:solidFill>
                  <a:srgbClr val="231F20"/>
                </a:solidFill>
                <a:latin typeface="A-OTF Ryumin Pr5 M-KL"/>
                <a:cs typeface="A-OTF Ryumin Pr5 M-KL"/>
              </a:rPr>
              <a:t>大</a:t>
            </a:r>
            <a:r>
              <a:rPr sz="1000" spc="-20" dirty="0">
                <a:solidFill>
                  <a:srgbClr val="231F20"/>
                </a:solidFill>
                <a:latin typeface="A-OTF Ryumin Pr5 M-KL"/>
                <a:cs typeface="A-OTF Ryumin Pr5 M-KL"/>
              </a:rPr>
              <a:t>地</a:t>
            </a:r>
            <a:r>
              <a:rPr sz="1000" spc="-145" dirty="0">
                <a:solidFill>
                  <a:srgbClr val="231F20"/>
                </a:solidFill>
                <a:latin typeface="A-OTF Ryumin Pr5 M-KL"/>
                <a:cs typeface="A-OTF Ryumin Pr5 M-KL"/>
              </a:rPr>
              <a:t>よ</a:t>
            </a:r>
            <a:r>
              <a:rPr sz="1000" spc="-50" dirty="0">
                <a:solidFill>
                  <a:srgbClr val="231F20"/>
                </a:solidFill>
                <a:latin typeface="A-OTF Ryumin Pr5 M-KL"/>
                <a:cs typeface="A-OTF Ryumin Pr5 M-KL"/>
              </a:rPr>
              <a:t>り</a:t>
            </a:r>
            <a:r>
              <a:rPr sz="1000" dirty="0">
                <a:solidFill>
                  <a:srgbClr val="231F20"/>
                </a:solidFill>
                <a:latin typeface="A-OTF Ryumin Pr5 M-KL"/>
                <a:cs typeface="A-OTF Ryumin Pr5 M-KL"/>
              </a:rPr>
              <a:t>	</a:t>
            </a:r>
            <a:r>
              <a:rPr sz="1000" spc="-40" dirty="0">
                <a:solidFill>
                  <a:srgbClr val="231F20"/>
                </a:solidFill>
                <a:latin typeface="A-OTF Ryumin Pr5 M-KL"/>
                <a:cs typeface="A-OTF Ryumin Pr5 M-KL"/>
              </a:rPr>
              <a:t>神</a:t>
            </a:r>
            <a:r>
              <a:rPr sz="1000" spc="-145" dirty="0">
                <a:solidFill>
                  <a:srgbClr val="231F20"/>
                </a:solidFill>
                <a:latin typeface="A-OTF Ryumin Pr5 M-KL"/>
                <a:cs typeface="A-OTF Ryumin Pr5 M-KL"/>
              </a:rPr>
              <a:t>よ</a:t>
            </a:r>
            <a:r>
              <a:rPr sz="1000" spc="-50" dirty="0">
                <a:solidFill>
                  <a:srgbClr val="231F20"/>
                </a:solidFill>
                <a:latin typeface="A-OTF Ryumin Pr5 M-KL"/>
                <a:cs typeface="A-OTF Ryumin Pr5 M-KL"/>
              </a:rPr>
              <a:t>り</a:t>
            </a:r>
            <a:r>
              <a:rPr sz="1000" dirty="0">
                <a:solidFill>
                  <a:srgbClr val="231F20"/>
                </a:solidFill>
                <a:latin typeface="A-OTF Ryumin Pr5 M-KL"/>
                <a:cs typeface="A-OTF Ryumin Pr5 M-KL"/>
              </a:rPr>
              <a:t>	</a:t>
            </a:r>
            <a:r>
              <a:rPr sz="1000" spc="-10" dirty="0">
                <a:solidFill>
                  <a:srgbClr val="231F20"/>
                </a:solidFill>
                <a:latin typeface="A-OTF Ryumin Pr5 M-KL"/>
                <a:cs typeface="A-OTF Ryumin Pr5 M-KL"/>
              </a:rPr>
              <a:t>人</a:t>
            </a:r>
            <a:r>
              <a:rPr sz="1000" spc="-145" dirty="0">
                <a:solidFill>
                  <a:srgbClr val="231F20"/>
                </a:solidFill>
                <a:latin typeface="A-OTF Ryumin Pr5 M-KL"/>
                <a:cs typeface="A-OTF Ryumin Pr5 M-KL"/>
              </a:rPr>
              <a:t>よ</a:t>
            </a:r>
            <a:r>
              <a:rPr sz="1000" spc="-50" dirty="0">
                <a:solidFill>
                  <a:srgbClr val="231F20"/>
                </a:solidFill>
                <a:latin typeface="A-OTF Ryumin Pr5 M-KL"/>
                <a:cs typeface="A-OTF Ryumin Pr5 M-KL"/>
              </a:rPr>
              <a:t>り</a:t>
            </a:r>
            <a:r>
              <a:rPr sz="1000" dirty="0">
                <a:solidFill>
                  <a:srgbClr val="231F20"/>
                </a:solidFill>
                <a:latin typeface="A-OTF Ryumin Pr5 M-KL"/>
                <a:cs typeface="A-OTF Ryumin Pr5 M-KL"/>
              </a:rPr>
              <a:t>	</a:t>
            </a:r>
            <a:r>
              <a:rPr sz="1000" spc="-25" dirty="0">
                <a:solidFill>
                  <a:srgbClr val="231F20"/>
                </a:solidFill>
                <a:latin typeface="A-OTF Ryumin Pr5 M-KL"/>
                <a:cs typeface="A-OTF Ryumin Pr5 M-KL"/>
              </a:rPr>
              <a:t>美</a:t>
            </a:r>
            <a:r>
              <a:rPr sz="1000" spc="-85" dirty="0">
                <a:solidFill>
                  <a:srgbClr val="231F20"/>
                </a:solidFill>
                <a:latin typeface="A-OTF Ryumin Pr5 M-KL"/>
                <a:cs typeface="A-OTF Ryumin Pr5 M-KL"/>
              </a:rPr>
              <a:t>と</a:t>
            </a:r>
            <a:r>
              <a:rPr sz="1000" dirty="0">
                <a:solidFill>
                  <a:srgbClr val="231F20"/>
                </a:solidFill>
                <a:latin typeface="A-OTF Ryumin Pr5 M-KL"/>
                <a:cs typeface="A-OTF Ryumin Pr5 M-KL"/>
              </a:rPr>
              <a:t>喜</a:t>
            </a:r>
            <a:r>
              <a:rPr sz="1000" spc="-50" dirty="0">
                <a:solidFill>
                  <a:srgbClr val="231F20"/>
                </a:solidFill>
                <a:latin typeface="A-OTF Ryumin Pr5 M-KL"/>
                <a:cs typeface="A-OTF Ryumin Pr5 M-KL"/>
              </a:rPr>
              <a:t>悦</a:t>
            </a:r>
            <a:r>
              <a:rPr sz="1000" dirty="0">
                <a:solidFill>
                  <a:srgbClr val="231F20"/>
                </a:solidFill>
                <a:latin typeface="A-OTF Ryumin Pr5 M-KL"/>
                <a:cs typeface="A-OTF Ryumin Pr5 M-KL"/>
              </a:rPr>
              <a:t>	勇</a:t>
            </a:r>
            <a:r>
              <a:rPr sz="1000" spc="-25" dirty="0">
                <a:solidFill>
                  <a:srgbClr val="231F20"/>
                </a:solidFill>
                <a:latin typeface="A-OTF Ryumin Pr5 M-KL"/>
                <a:cs typeface="A-OTF Ryumin Pr5 M-KL"/>
              </a:rPr>
              <a:t>気</a:t>
            </a:r>
            <a:r>
              <a:rPr sz="1000" spc="-45" dirty="0">
                <a:solidFill>
                  <a:srgbClr val="231F20"/>
                </a:solidFill>
                <a:latin typeface="A-OTF Ryumin Pr5 M-KL"/>
                <a:cs typeface="A-OTF Ryumin Pr5 M-KL"/>
              </a:rPr>
              <a:t>と</a:t>
            </a:r>
            <a:r>
              <a:rPr sz="1000" spc="50" dirty="0">
                <a:solidFill>
                  <a:srgbClr val="231F20"/>
                </a:solidFill>
                <a:latin typeface="A-OTF Ryumin Pr5 M-KL"/>
                <a:cs typeface="A-OTF Ryumin Pr5 M-KL"/>
              </a:rPr>
              <a:t>壮</a:t>
            </a:r>
            <a:r>
              <a:rPr sz="1000" dirty="0">
                <a:solidFill>
                  <a:srgbClr val="231F20"/>
                </a:solidFill>
                <a:latin typeface="A-OTF Ryumin Pr5 M-KL"/>
                <a:cs typeface="A-OTF Ryumin Pr5 M-KL"/>
              </a:rPr>
              <a:t>大</a:t>
            </a:r>
            <a:endParaRPr sz="1000">
              <a:latin typeface="A-OTF Ryumin Pr5 M-KL"/>
              <a:cs typeface="A-OTF Ryumin Pr5 M-KL"/>
            </a:endParaRPr>
          </a:p>
          <a:p>
            <a:pPr marL="12700">
              <a:lnSpc>
                <a:spcPct val="100000"/>
              </a:lnSpc>
              <a:spcBef>
                <a:spcPts val="600"/>
              </a:spcBef>
              <a:tabLst>
                <a:tab pos="2012314" algn="l"/>
              </a:tabLst>
            </a:pPr>
            <a:r>
              <a:rPr sz="1000" spc="-75" dirty="0">
                <a:solidFill>
                  <a:srgbClr val="231F20"/>
                </a:solidFill>
                <a:latin typeface="A-OTF Ryumin Pr5 M-KL"/>
                <a:cs typeface="A-OTF Ryumin Pr5 M-KL"/>
              </a:rPr>
              <a:t>そ</a:t>
            </a:r>
            <a:r>
              <a:rPr sz="1000" spc="-114" dirty="0">
                <a:solidFill>
                  <a:srgbClr val="231F20"/>
                </a:solidFill>
                <a:latin typeface="A-OTF Ryumin Pr5 M-KL"/>
                <a:cs typeface="A-OTF Ryumin Pr5 M-KL"/>
              </a:rPr>
              <a:t>し</a:t>
            </a:r>
            <a:r>
              <a:rPr sz="1000" spc="-30" dirty="0">
                <a:solidFill>
                  <a:srgbClr val="231F20"/>
                </a:solidFill>
                <a:latin typeface="A-OTF Ryumin Pr5 M-KL"/>
                <a:cs typeface="A-OTF Ryumin Pr5 M-KL"/>
              </a:rPr>
              <a:t>て</a:t>
            </a:r>
            <a:r>
              <a:rPr sz="1000" spc="60" dirty="0">
                <a:solidFill>
                  <a:srgbClr val="231F20"/>
                </a:solidFill>
                <a:latin typeface="A-OTF Ryumin Pr5 M-KL"/>
                <a:cs typeface="A-OTF Ryumin Pr5 M-KL"/>
              </a:rPr>
              <a:t>偉</a:t>
            </a:r>
            <a:r>
              <a:rPr sz="1000" spc="-70" dirty="0">
                <a:solidFill>
                  <a:srgbClr val="231F20"/>
                </a:solidFill>
                <a:latin typeface="A-OTF Ryumin Pr5 M-KL"/>
                <a:cs typeface="A-OTF Ryumin Pr5 M-KL"/>
              </a:rPr>
              <a:t>力</a:t>
            </a:r>
            <a:r>
              <a:rPr sz="1000" spc="-75" dirty="0">
                <a:solidFill>
                  <a:srgbClr val="231F20"/>
                </a:solidFill>
                <a:latin typeface="A-OTF Ryumin Pr5 M-KL"/>
                <a:cs typeface="A-OTF Ryumin Pr5 M-KL"/>
              </a:rPr>
              <a:t>と</a:t>
            </a:r>
            <a:r>
              <a:rPr sz="1000" dirty="0">
                <a:solidFill>
                  <a:srgbClr val="231F20"/>
                </a:solidFill>
                <a:latin typeface="A-OTF Ryumin Pr5 M-KL"/>
                <a:cs typeface="A-OTF Ryumin Pr5 M-KL"/>
              </a:rPr>
              <a:t>の霊感を受</a:t>
            </a:r>
            <a:r>
              <a:rPr sz="1000" spc="-95" dirty="0">
                <a:solidFill>
                  <a:srgbClr val="231F20"/>
                </a:solidFill>
                <a:latin typeface="A-OTF Ryumin Pr5 M-KL"/>
                <a:cs typeface="A-OTF Ryumin Pr5 M-KL"/>
              </a:rPr>
              <a:t>け</a:t>
            </a:r>
            <a:r>
              <a:rPr sz="1000" spc="-30" dirty="0">
                <a:solidFill>
                  <a:srgbClr val="231F20"/>
                </a:solidFill>
                <a:latin typeface="A-OTF Ryumin Pr5 M-KL"/>
                <a:cs typeface="A-OTF Ryumin Pr5 M-KL"/>
              </a:rPr>
              <a:t>る</a:t>
            </a:r>
            <a:r>
              <a:rPr sz="1000" spc="-65" dirty="0">
                <a:solidFill>
                  <a:srgbClr val="231F20"/>
                </a:solidFill>
                <a:latin typeface="A-OTF Ryumin Pr5 M-KL"/>
                <a:cs typeface="A-OTF Ryumin Pr5 M-KL"/>
              </a:rPr>
              <a:t>限</a:t>
            </a:r>
            <a:r>
              <a:rPr sz="1000" spc="-50" dirty="0">
                <a:solidFill>
                  <a:srgbClr val="231F20"/>
                </a:solidFill>
                <a:latin typeface="A-OTF Ryumin Pr5 M-KL"/>
                <a:cs typeface="A-OTF Ryumin Pr5 M-KL"/>
              </a:rPr>
              <a:t>り</a:t>
            </a:r>
            <a:r>
              <a:rPr sz="1000" dirty="0">
                <a:solidFill>
                  <a:srgbClr val="231F20"/>
                </a:solidFill>
                <a:latin typeface="A-OTF Ryumin Pr5 M-KL"/>
                <a:cs typeface="A-OTF Ryumin Pr5 M-KL"/>
              </a:rPr>
              <a:t>	</a:t>
            </a:r>
            <a:r>
              <a:rPr sz="1000" spc="-40" dirty="0">
                <a:solidFill>
                  <a:srgbClr val="231F20"/>
                </a:solidFill>
                <a:latin typeface="A-OTF Ryumin Pr5 M-KL"/>
                <a:cs typeface="A-OTF Ryumin Pr5 M-KL"/>
              </a:rPr>
              <a:t>人</a:t>
            </a:r>
            <a:r>
              <a:rPr sz="1000" dirty="0">
                <a:solidFill>
                  <a:srgbClr val="231F20"/>
                </a:solidFill>
                <a:latin typeface="A-OTF Ryumin Pr5 M-KL"/>
                <a:cs typeface="A-OTF Ryumin Pr5 M-KL"/>
              </a:rPr>
              <a:t>の</a:t>
            </a:r>
            <a:r>
              <a:rPr sz="1000" spc="-35" dirty="0">
                <a:solidFill>
                  <a:srgbClr val="231F20"/>
                </a:solidFill>
                <a:latin typeface="A-OTF Ryumin Pr5 M-KL"/>
                <a:cs typeface="A-OTF Ryumin Pr5 M-KL"/>
              </a:rPr>
              <a:t>若</a:t>
            </a:r>
            <a:r>
              <a:rPr sz="1000" spc="-50" dirty="0">
                <a:solidFill>
                  <a:srgbClr val="231F20"/>
                </a:solidFill>
                <a:latin typeface="A-OTF Ryumin Pr5 M-KL"/>
                <a:cs typeface="A-OTF Ryumin Pr5 M-KL"/>
              </a:rPr>
              <a:t>さ</a:t>
            </a:r>
            <a:r>
              <a:rPr sz="1000" spc="-15" dirty="0">
                <a:solidFill>
                  <a:srgbClr val="231F20"/>
                </a:solidFill>
                <a:latin typeface="A-OTF Ryumin Pr5 M-KL"/>
                <a:cs typeface="A-OTF Ryumin Pr5 M-KL"/>
              </a:rPr>
              <a:t>は</a:t>
            </a:r>
            <a:r>
              <a:rPr sz="1000" dirty="0">
                <a:solidFill>
                  <a:srgbClr val="231F20"/>
                </a:solidFill>
                <a:latin typeface="A-OTF Ryumin Pr5 M-KL"/>
                <a:cs typeface="A-OTF Ryumin Pr5 M-KL"/>
              </a:rPr>
              <a:t>失われ</a:t>
            </a:r>
            <a:r>
              <a:rPr sz="1000" spc="-15" dirty="0">
                <a:solidFill>
                  <a:srgbClr val="231F20"/>
                </a:solidFill>
                <a:latin typeface="A-OTF Ryumin Pr5 M-KL"/>
                <a:cs typeface="A-OTF Ryumin Pr5 M-KL"/>
              </a:rPr>
              <a:t>な</a:t>
            </a:r>
            <a:r>
              <a:rPr sz="1000" spc="-50" dirty="0">
                <a:solidFill>
                  <a:srgbClr val="231F20"/>
                </a:solidFill>
                <a:latin typeface="A-OTF Ryumin Pr5 M-KL"/>
                <a:cs typeface="A-OTF Ryumin Pr5 M-KL"/>
              </a:rPr>
              <a:t>い</a:t>
            </a:r>
            <a:endParaRPr sz="1000">
              <a:latin typeface="A-OTF Ryumin Pr5 M-KL"/>
              <a:cs typeface="A-OTF Ryumin Pr5 M-KL"/>
            </a:endParaRPr>
          </a:p>
          <a:p>
            <a:pPr marL="12700" marR="5080">
              <a:lnSpc>
                <a:spcPct val="150000"/>
              </a:lnSpc>
              <a:tabLst>
                <a:tab pos="1313815" algn="l"/>
              </a:tabLst>
            </a:pPr>
            <a:r>
              <a:rPr sz="1000" spc="-20" dirty="0">
                <a:solidFill>
                  <a:srgbClr val="231F20"/>
                </a:solidFill>
                <a:latin typeface="A-OTF Ryumin Pr5 M-KL"/>
                <a:cs typeface="A-OTF Ryumin Pr5 M-KL"/>
              </a:rPr>
              <a:t>こ</a:t>
            </a:r>
            <a:r>
              <a:rPr sz="1000" spc="-10" dirty="0">
                <a:solidFill>
                  <a:srgbClr val="231F20"/>
                </a:solidFill>
                <a:latin typeface="A-OTF Ryumin Pr5 M-KL"/>
                <a:cs typeface="A-OTF Ryumin Pr5 M-KL"/>
              </a:rPr>
              <a:t>れ</a:t>
            </a:r>
            <a:r>
              <a:rPr sz="1000" spc="-15" dirty="0">
                <a:solidFill>
                  <a:srgbClr val="231F20"/>
                </a:solidFill>
                <a:latin typeface="A-OTF Ryumin Pr5 M-KL"/>
                <a:cs typeface="A-OTF Ryumin Pr5 M-KL"/>
              </a:rPr>
              <a:t>ら</a:t>
            </a:r>
            <a:r>
              <a:rPr sz="1000" dirty="0">
                <a:solidFill>
                  <a:srgbClr val="231F20"/>
                </a:solidFill>
                <a:latin typeface="A-OTF Ryumin Pr5 M-KL"/>
                <a:cs typeface="A-OTF Ryumin Pr5 M-KL"/>
              </a:rPr>
              <a:t>の霊感</a:t>
            </a:r>
            <a:r>
              <a:rPr sz="1000" spc="55" dirty="0">
                <a:solidFill>
                  <a:srgbClr val="231F20"/>
                </a:solidFill>
                <a:latin typeface="A-OTF Ryumin Pr5 M-KL"/>
                <a:cs typeface="A-OTF Ryumin Pr5 M-KL"/>
              </a:rPr>
              <a:t>が</a:t>
            </a:r>
            <a:r>
              <a:rPr sz="1000" dirty="0">
                <a:solidFill>
                  <a:srgbClr val="231F20"/>
                </a:solidFill>
                <a:latin typeface="A-OTF Ryumin Pr5 M-KL"/>
                <a:cs typeface="A-OTF Ryumin Pr5 M-KL"/>
              </a:rPr>
              <a:t>絶</a:t>
            </a:r>
            <a:r>
              <a:rPr sz="1000" spc="-50" dirty="0">
                <a:solidFill>
                  <a:srgbClr val="231F20"/>
                </a:solidFill>
                <a:latin typeface="A-OTF Ryumin Pr5 M-KL"/>
                <a:cs typeface="A-OTF Ryumin Pr5 M-KL"/>
              </a:rPr>
              <a:t>え</a:t>
            </a:r>
            <a:r>
              <a:rPr sz="1000" dirty="0">
                <a:solidFill>
                  <a:srgbClr val="231F20"/>
                </a:solidFill>
                <a:latin typeface="A-OTF Ryumin Pr5 M-KL"/>
                <a:cs typeface="A-OTF Ryumin Pr5 M-KL"/>
              </a:rPr>
              <a:t>	</a:t>
            </a:r>
            <a:r>
              <a:rPr sz="1000" spc="55" dirty="0">
                <a:solidFill>
                  <a:srgbClr val="231F20"/>
                </a:solidFill>
                <a:latin typeface="A-OTF Ryumin Pr5 M-KL"/>
                <a:cs typeface="A-OTF Ryumin Pr5 M-KL"/>
              </a:rPr>
              <a:t>悲</a:t>
            </a:r>
            <a:r>
              <a:rPr sz="1000" dirty="0">
                <a:solidFill>
                  <a:srgbClr val="231F20"/>
                </a:solidFill>
                <a:latin typeface="A-OTF Ryumin Pr5 M-KL"/>
                <a:cs typeface="A-OTF Ryumin Pr5 M-KL"/>
              </a:rPr>
              <a:t>歎</a:t>
            </a:r>
            <a:r>
              <a:rPr sz="1000" spc="-20" dirty="0">
                <a:solidFill>
                  <a:srgbClr val="231F20"/>
                </a:solidFill>
                <a:latin typeface="A-OTF Ryumin Pr5 M-KL"/>
                <a:cs typeface="A-OTF Ryumin Pr5 M-KL"/>
              </a:rPr>
              <a:t>の</a:t>
            </a:r>
            <a:r>
              <a:rPr sz="1000" dirty="0">
                <a:solidFill>
                  <a:srgbClr val="231F20"/>
                </a:solidFill>
                <a:latin typeface="A-OTF Ryumin Pr5 M-KL"/>
                <a:cs typeface="A-OTF Ryumin Pr5 M-KL"/>
              </a:rPr>
              <a:t>白雪</a:t>
            </a:r>
            <a:r>
              <a:rPr sz="1000" spc="-80" dirty="0">
                <a:solidFill>
                  <a:srgbClr val="231F20"/>
                </a:solidFill>
                <a:latin typeface="A-OTF Ryumin Pr5 M-KL"/>
                <a:cs typeface="A-OTF Ryumin Pr5 M-KL"/>
              </a:rPr>
              <a:t>が</a:t>
            </a:r>
            <a:r>
              <a:rPr sz="1000" spc="-40" dirty="0">
                <a:solidFill>
                  <a:srgbClr val="231F20"/>
                </a:solidFill>
                <a:latin typeface="A-OTF Ryumin Pr5 M-KL"/>
                <a:cs typeface="A-OTF Ryumin Pr5 M-KL"/>
              </a:rPr>
              <a:t>人</a:t>
            </a:r>
            <a:r>
              <a:rPr sz="1000" dirty="0">
                <a:solidFill>
                  <a:srgbClr val="231F20"/>
                </a:solidFill>
                <a:latin typeface="A-OTF Ryumin Pr5 M-KL"/>
                <a:cs typeface="A-OTF Ryumin Pr5 M-KL"/>
              </a:rPr>
              <a:t>の生命の</a:t>
            </a:r>
            <a:r>
              <a:rPr sz="1000" spc="-25" dirty="0">
                <a:solidFill>
                  <a:srgbClr val="231F20"/>
                </a:solidFill>
                <a:latin typeface="A-OTF Ryumin Pr5 M-KL"/>
                <a:cs typeface="A-OTF Ryumin Pr5 M-KL"/>
              </a:rPr>
              <a:t>奥</a:t>
            </a:r>
            <a:r>
              <a:rPr sz="1000" spc="-35" dirty="0">
                <a:solidFill>
                  <a:srgbClr val="231F20"/>
                </a:solidFill>
                <a:latin typeface="A-OTF Ryumin Pr5 M-KL"/>
                <a:cs typeface="A-OTF Ryumin Pr5 M-KL"/>
              </a:rPr>
              <a:t>ま</a:t>
            </a:r>
            <a:r>
              <a:rPr sz="1000" spc="-40" dirty="0">
                <a:solidFill>
                  <a:srgbClr val="231F20"/>
                </a:solidFill>
                <a:latin typeface="A-OTF Ryumin Pr5 M-KL"/>
                <a:cs typeface="A-OTF Ryumin Pr5 M-KL"/>
              </a:rPr>
              <a:t>で</a:t>
            </a:r>
            <a:r>
              <a:rPr sz="1000" spc="-80" dirty="0">
                <a:solidFill>
                  <a:srgbClr val="231F20"/>
                </a:solidFill>
                <a:latin typeface="A-OTF Ryumin Pr5 M-KL"/>
                <a:cs typeface="A-OTF Ryumin Pr5 M-KL"/>
              </a:rPr>
              <a:t>も</a:t>
            </a:r>
            <a:r>
              <a:rPr sz="1000" dirty="0">
                <a:solidFill>
                  <a:srgbClr val="231F20"/>
                </a:solidFill>
                <a:latin typeface="A-OTF Ryumin Pr5 M-KL"/>
                <a:cs typeface="A-OTF Ryumin Pr5 M-KL"/>
              </a:rPr>
              <a:t>を蔽い</a:t>
            </a:r>
            <a:r>
              <a:rPr sz="1000" spc="-65" dirty="0">
                <a:solidFill>
                  <a:srgbClr val="231F20"/>
                </a:solidFill>
                <a:latin typeface="A-OTF Ryumin Pr5 M-KL"/>
                <a:cs typeface="A-OTF Ryumin Pr5 M-KL"/>
              </a:rPr>
              <a:t>つ</a:t>
            </a:r>
            <a:r>
              <a:rPr sz="1000" spc="-160" dirty="0">
                <a:solidFill>
                  <a:srgbClr val="231F20"/>
                </a:solidFill>
                <a:latin typeface="A-OTF Ryumin Pr5 M-KL"/>
                <a:cs typeface="A-OTF Ryumin Pr5 M-KL"/>
              </a:rPr>
              <a:t>く</a:t>
            </a:r>
            <a:r>
              <a:rPr sz="1000" spc="-50" dirty="0">
                <a:solidFill>
                  <a:srgbClr val="231F20"/>
                </a:solidFill>
                <a:latin typeface="A-OTF Ryumin Pr5 M-KL"/>
                <a:cs typeface="A-OTF Ryumin Pr5 M-KL"/>
              </a:rPr>
              <a:t>し</a:t>
            </a:r>
            <a:r>
              <a:rPr sz="1000" dirty="0">
                <a:solidFill>
                  <a:srgbClr val="231F20"/>
                </a:solidFill>
                <a:latin typeface="A-OTF Ryumin Pr5 M-KL"/>
                <a:cs typeface="A-OTF Ryumin Pr5 M-KL"/>
              </a:rPr>
              <a:t>皮</a:t>
            </a:r>
            <a:r>
              <a:rPr sz="1000" spc="-10" dirty="0">
                <a:solidFill>
                  <a:srgbClr val="231F20"/>
                </a:solidFill>
                <a:latin typeface="A-OTF Ryumin Pr5 M-KL"/>
                <a:cs typeface="A-OTF Ryumin Pr5 M-KL"/>
              </a:rPr>
              <a:t>肉</a:t>
            </a:r>
            <a:r>
              <a:rPr sz="1000" dirty="0">
                <a:solidFill>
                  <a:srgbClr val="231F20"/>
                </a:solidFill>
                <a:latin typeface="A-OTF Ryumin Pr5 M-KL"/>
                <a:cs typeface="A-OTF Ryumin Pr5 M-KL"/>
              </a:rPr>
              <a:t>の厚</a:t>
            </a:r>
            <a:r>
              <a:rPr sz="1000" spc="50" dirty="0">
                <a:solidFill>
                  <a:srgbClr val="231F20"/>
                </a:solidFill>
                <a:latin typeface="A-OTF Ryumin Pr5 M-KL"/>
                <a:cs typeface="A-OTF Ryumin Pr5 M-KL"/>
              </a:rPr>
              <a:t>氷</a:t>
            </a:r>
            <a:r>
              <a:rPr sz="1000" dirty="0">
                <a:solidFill>
                  <a:srgbClr val="231F20"/>
                </a:solidFill>
                <a:latin typeface="A-OTF Ryumin Pr5 M-KL"/>
                <a:cs typeface="A-OTF Ryumin Pr5 M-KL"/>
              </a:rPr>
              <a:t>が</a:t>
            </a:r>
            <a:r>
              <a:rPr sz="1000" spc="-20" dirty="0">
                <a:solidFill>
                  <a:srgbClr val="231F20"/>
                </a:solidFill>
                <a:latin typeface="A-OTF Ryumin Pr5 M-KL"/>
                <a:cs typeface="A-OTF Ryumin Pr5 M-KL"/>
              </a:rPr>
              <a:t>こ</a:t>
            </a:r>
            <a:r>
              <a:rPr sz="1000" dirty="0">
                <a:solidFill>
                  <a:srgbClr val="231F20"/>
                </a:solidFill>
                <a:latin typeface="A-OTF Ryumin Pr5 M-KL"/>
                <a:cs typeface="A-OTF Ryumin Pr5 M-KL"/>
              </a:rPr>
              <a:t>れ</a:t>
            </a:r>
            <a:r>
              <a:rPr sz="1000" spc="-15" dirty="0">
                <a:solidFill>
                  <a:srgbClr val="231F20"/>
                </a:solidFill>
                <a:latin typeface="A-OTF Ryumin Pr5 M-KL"/>
                <a:cs typeface="A-OTF Ryumin Pr5 M-KL"/>
              </a:rPr>
              <a:t>を</a:t>
            </a:r>
            <a:r>
              <a:rPr sz="1000" spc="-75" dirty="0">
                <a:solidFill>
                  <a:srgbClr val="231F20"/>
                </a:solidFill>
                <a:latin typeface="A-OTF Ryumin Pr5 M-KL"/>
                <a:cs typeface="A-OTF Ryumin Pr5 M-KL"/>
              </a:rPr>
              <a:t>固</a:t>
            </a:r>
            <a:r>
              <a:rPr sz="1000" spc="-95" dirty="0">
                <a:solidFill>
                  <a:srgbClr val="231F20"/>
                </a:solidFill>
                <a:latin typeface="A-OTF Ryumin Pr5 M-KL"/>
                <a:cs typeface="A-OTF Ryumin Pr5 M-KL"/>
              </a:rPr>
              <a:t>く</a:t>
            </a:r>
            <a:r>
              <a:rPr sz="1000" spc="-35" dirty="0">
                <a:solidFill>
                  <a:srgbClr val="231F20"/>
                </a:solidFill>
                <a:latin typeface="A-OTF Ryumin Pr5 M-KL"/>
                <a:cs typeface="A-OTF Ryumin Pr5 M-KL"/>
              </a:rPr>
              <a:t>閉</a:t>
            </a:r>
            <a:r>
              <a:rPr sz="1000" dirty="0">
                <a:solidFill>
                  <a:srgbClr val="231F20"/>
                </a:solidFill>
                <a:latin typeface="A-OTF Ryumin Pr5 M-KL"/>
                <a:cs typeface="A-OTF Ryumin Pr5 M-KL"/>
              </a:rPr>
              <a:t>ざ</a:t>
            </a:r>
            <a:r>
              <a:rPr sz="1000" spc="-10" dirty="0">
                <a:solidFill>
                  <a:srgbClr val="231F20"/>
                </a:solidFill>
                <a:latin typeface="A-OTF Ryumin Pr5 M-KL"/>
                <a:cs typeface="A-OTF Ryumin Pr5 M-KL"/>
              </a:rPr>
              <a:t>す</a:t>
            </a:r>
            <a:r>
              <a:rPr sz="1000" dirty="0">
                <a:solidFill>
                  <a:srgbClr val="231F20"/>
                </a:solidFill>
                <a:latin typeface="A-OTF Ryumin Pr5 M-KL"/>
                <a:cs typeface="A-OTF Ryumin Pr5 M-KL"/>
              </a:rPr>
              <a:t>に至れ</a:t>
            </a:r>
            <a:r>
              <a:rPr sz="1000" spc="-50" dirty="0">
                <a:solidFill>
                  <a:srgbClr val="231F20"/>
                </a:solidFill>
                <a:latin typeface="A-OTF Ryumin Pr5 M-KL"/>
                <a:cs typeface="A-OTF Ryumin Pr5 M-KL"/>
              </a:rPr>
              <a:t>ば</a:t>
            </a:r>
            <a:endParaRPr sz="1000">
              <a:latin typeface="A-OTF Ryumin Pr5 M-KL"/>
              <a:cs typeface="A-OTF Ryumin Pr5 M-KL"/>
            </a:endParaRPr>
          </a:p>
          <a:p>
            <a:pPr marL="12700">
              <a:lnSpc>
                <a:spcPct val="100000"/>
              </a:lnSpc>
              <a:spcBef>
                <a:spcPts val="600"/>
              </a:spcBef>
              <a:tabLst>
                <a:tab pos="1882775" algn="l"/>
              </a:tabLst>
            </a:pPr>
            <a:r>
              <a:rPr sz="1000" spc="-70" dirty="0">
                <a:solidFill>
                  <a:srgbClr val="231F20"/>
                </a:solidFill>
                <a:latin typeface="A-OTF Ryumin Pr5 M-KL"/>
                <a:cs typeface="A-OTF Ryumin Pr5 M-KL"/>
              </a:rPr>
              <a:t>こ</a:t>
            </a:r>
            <a:r>
              <a:rPr sz="1000" dirty="0">
                <a:solidFill>
                  <a:srgbClr val="231F20"/>
                </a:solidFill>
                <a:latin typeface="A-OTF Ryumin Pr5 M-KL"/>
                <a:cs typeface="A-OTF Ryumin Pr5 M-KL"/>
              </a:rPr>
              <a:t>の時</a:t>
            </a:r>
            <a:r>
              <a:rPr sz="1000" spc="-35" dirty="0">
                <a:solidFill>
                  <a:srgbClr val="231F20"/>
                </a:solidFill>
                <a:latin typeface="A-OTF Ryumin Pr5 M-KL"/>
                <a:cs typeface="A-OTF Ryumin Pr5 M-KL"/>
              </a:rPr>
              <a:t>に</a:t>
            </a:r>
            <a:r>
              <a:rPr sz="1000" spc="-100" dirty="0">
                <a:solidFill>
                  <a:srgbClr val="231F20"/>
                </a:solidFill>
                <a:latin typeface="A-OTF Ryumin Pr5 M-KL"/>
                <a:cs typeface="A-OTF Ryumin Pr5 M-KL"/>
              </a:rPr>
              <a:t>こ</a:t>
            </a:r>
            <a:r>
              <a:rPr sz="1000" spc="-65" dirty="0">
                <a:solidFill>
                  <a:srgbClr val="231F20"/>
                </a:solidFill>
                <a:latin typeface="A-OTF Ryumin Pr5 M-KL"/>
                <a:cs typeface="A-OTF Ryumin Pr5 M-KL"/>
              </a:rPr>
              <a:t>そ</a:t>
            </a:r>
            <a:r>
              <a:rPr sz="1000" dirty="0">
                <a:solidFill>
                  <a:srgbClr val="231F20"/>
                </a:solidFill>
                <a:latin typeface="A-OTF Ryumin Pr5 M-KL"/>
                <a:cs typeface="A-OTF Ryumin Pr5 M-KL"/>
              </a:rPr>
              <a:t>人は</a:t>
            </a:r>
            <a:r>
              <a:rPr sz="1000" spc="-50" dirty="0">
                <a:solidFill>
                  <a:srgbClr val="231F20"/>
                </a:solidFill>
                <a:latin typeface="A-OTF Ryumin Pr5 M-KL"/>
                <a:cs typeface="A-OTF Ryumin Pr5 M-KL"/>
              </a:rPr>
              <a:t>全</a:t>
            </a:r>
            <a:r>
              <a:rPr sz="1000" spc="-135" dirty="0">
                <a:solidFill>
                  <a:srgbClr val="231F20"/>
                </a:solidFill>
                <a:latin typeface="A-OTF Ryumin Pr5 M-KL"/>
                <a:cs typeface="A-OTF Ryumin Pr5 M-KL"/>
              </a:rPr>
              <a:t>く</a:t>
            </a:r>
            <a:r>
              <a:rPr sz="1000" dirty="0">
                <a:solidFill>
                  <a:srgbClr val="231F20"/>
                </a:solidFill>
                <a:latin typeface="A-OTF Ryumin Pr5 M-KL"/>
                <a:cs typeface="A-OTF Ryumin Pr5 M-KL"/>
              </a:rPr>
              <a:t>に老</a:t>
            </a:r>
            <a:r>
              <a:rPr sz="1000" spc="-50" dirty="0">
                <a:solidFill>
                  <a:srgbClr val="231F20"/>
                </a:solidFill>
                <a:latin typeface="A-OTF Ryumin Pr5 M-KL"/>
                <a:cs typeface="A-OTF Ryumin Pr5 M-KL"/>
              </a:rPr>
              <a:t>いて</a:t>
            </a:r>
            <a:r>
              <a:rPr sz="1000" dirty="0">
                <a:solidFill>
                  <a:srgbClr val="231F20"/>
                </a:solidFill>
                <a:latin typeface="A-OTF Ryumin Pr5 M-KL"/>
                <a:cs typeface="A-OTF Ryumin Pr5 M-KL"/>
              </a:rPr>
              <a:t>	神</a:t>
            </a:r>
            <a:r>
              <a:rPr sz="1000" spc="55" dirty="0">
                <a:solidFill>
                  <a:srgbClr val="231F20"/>
                </a:solidFill>
                <a:latin typeface="A-OTF Ryumin Pr5 M-KL"/>
                <a:cs typeface="A-OTF Ryumin Pr5 M-KL"/>
              </a:rPr>
              <a:t>の</a:t>
            </a:r>
            <a:r>
              <a:rPr sz="1000" dirty="0">
                <a:solidFill>
                  <a:srgbClr val="231F20"/>
                </a:solidFill>
                <a:latin typeface="A-OTF Ryumin Pr5 M-KL"/>
                <a:cs typeface="A-OTF Ryumin Pr5 M-KL"/>
              </a:rPr>
              <a:t>憐</a:t>
            </a:r>
            <a:r>
              <a:rPr sz="1000" spc="-35" dirty="0">
                <a:solidFill>
                  <a:srgbClr val="231F20"/>
                </a:solidFill>
                <a:latin typeface="A-OTF Ryumin Pr5 M-KL"/>
                <a:cs typeface="A-OTF Ryumin Pr5 M-KL"/>
              </a:rPr>
              <a:t>み</a:t>
            </a:r>
            <a:r>
              <a:rPr sz="1000" dirty="0">
                <a:solidFill>
                  <a:srgbClr val="231F20"/>
                </a:solidFill>
                <a:latin typeface="A-OTF Ryumin Pr5 M-KL"/>
                <a:cs typeface="A-OTF Ryumin Pr5 M-KL"/>
              </a:rPr>
              <a:t>を</a:t>
            </a:r>
            <a:r>
              <a:rPr sz="1000" spc="-105" dirty="0">
                <a:solidFill>
                  <a:srgbClr val="231F20"/>
                </a:solidFill>
                <a:latin typeface="A-OTF Ryumin Pr5 M-KL"/>
                <a:cs typeface="A-OTF Ryumin Pr5 M-KL"/>
              </a:rPr>
              <a:t>乞</a:t>
            </a:r>
            <a:r>
              <a:rPr sz="1000" spc="-100" dirty="0">
                <a:solidFill>
                  <a:srgbClr val="231F20"/>
                </a:solidFill>
                <a:latin typeface="A-OTF Ryumin Pr5 M-KL"/>
                <a:cs typeface="A-OTF Ryumin Pr5 M-KL"/>
              </a:rPr>
              <a:t>う</a:t>
            </a:r>
            <a:r>
              <a:rPr sz="1000" dirty="0">
                <a:solidFill>
                  <a:srgbClr val="231F20"/>
                </a:solidFill>
                <a:latin typeface="A-OTF Ryumin Pr5 M-KL"/>
                <a:cs typeface="A-OTF Ryumin Pr5 M-KL"/>
              </a:rPr>
              <a:t>る他</a:t>
            </a:r>
            <a:r>
              <a:rPr sz="1000" spc="-10" dirty="0">
                <a:solidFill>
                  <a:srgbClr val="231F20"/>
                </a:solidFill>
                <a:latin typeface="A-OTF Ryumin Pr5 M-KL"/>
                <a:cs typeface="A-OTF Ryumin Pr5 M-KL"/>
              </a:rPr>
              <a:t>は</a:t>
            </a:r>
            <a:r>
              <a:rPr sz="1000" spc="-65" dirty="0">
                <a:solidFill>
                  <a:srgbClr val="231F20"/>
                </a:solidFill>
                <a:latin typeface="A-OTF Ryumin Pr5 M-KL"/>
                <a:cs typeface="A-OTF Ryumin Pr5 M-KL"/>
              </a:rPr>
              <a:t>な</a:t>
            </a:r>
            <a:r>
              <a:rPr sz="1000" spc="-155" dirty="0">
                <a:solidFill>
                  <a:srgbClr val="231F20"/>
                </a:solidFill>
                <a:latin typeface="A-OTF Ryumin Pr5 M-KL"/>
                <a:cs typeface="A-OTF Ryumin Pr5 M-KL"/>
              </a:rPr>
              <a:t>く</a:t>
            </a:r>
            <a:r>
              <a:rPr sz="1000" spc="-65" dirty="0">
                <a:solidFill>
                  <a:srgbClr val="231F20"/>
                </a:solidFill>
                <a:latin typeface="A-OTF Ryumin Pr5 M-KL"/>
                <a:cs typeface="A-OTF Ryumin Pr5 M-KL"/>
              </a:rPr>
              <a:t>な</a:t>
            </a:r>
            <a:r>
              <a:rPr sz="1000" spc="-50" dirty="0">
                <a:solidFill>
                  <a:srgbClr val="231F20"/>
                </a:solidFill>
                <a:latin typeface="A-OTF Ryumin Pr5 M-KL"/>
                <a:cs typeface="A-OTF Ryumin Pr5 M-KL"/>
              </a:rPr>
              <a:t>る</a:t>
            </a:r>
            <a:endParaRPr sz="1000">
              <a:latin typeface="A-OTF Ryumin Pr5 M-KL"/>
              <a:cs typeface="A-OTF Ryumin Pr5 M-KL"/>
            </a:endParaRPr>
          </a:p>
        </p:txBody>
      </p:sp>
      <p:grpSp>
        <p:nvGrpSpPr>
          <p:cNvPr id="12" name="object 12"/>
          <p:cNvGrpSpPr/>
          <p:nvPr/>
        </p:nvGrpSpPr>
        <p:grpSpPr>
          <a:xfrm>
            <a:off x="5396965" y="2768826"/>
            <a:ext cx="4646930" cy="2982595"/>
            <a:chOff x="5396965" y="2768826"/>
            <a:chExt cx="4646930" cy="2982595"/>
          </a:xfrm>
        </p:grpSpPr>
        <p:sp>
          <p:nvSpPr>
            <p:cNvPr id="13" name="object 13"/>
            <p:cNvSpPr/>
            <p:nvPr/>
          </p:nvSpPr>
          <p:spPr>
            <a:xfrm>
              <a:off x="9517977" y="3135896"/>
              <a:ext cx="173990" cy="55880"/>
            </a:xfrm>
            <a:custGeom>
              <a:avLst/>
              <a:gdLst/>
              <a:ahLst/>
              <a:cxnLst/>
              <a:rect l="l" t="t" r="r" b="b"/>
              <a:pathLst>
                <a:path w="173990" h="55880">
                  <a:moveTo>
                    <a:pt x="173913" y="0"/>
                  </a:moveTo>
                  <a:lnTo>
                    <a:pt x="168008" y="0"/>
                  </a:lnTo>
                  <a:lnTo>
                    <a:pt x="168008" y="6350"/>
                  </a:lnTo>
                  <a:lnTo>
                    <a:pt x="168008" y="49530"/>
                  </a:lnTo>
                  <a:lnTo>
                    <a:pt x="157911" y="49530"/>
                  </a:lnTo>
                  <a:lnTo>
                    <a:pt x="157911" y="21590"/>
                  </a:lnTo>
                  <a:lnTo>
                    <a:pt x="157911" y="16510"/>
                  </a:lnTo>
                  <a:lnTo>
                    <a:pt x="5892" y="16510"/>
                  </a:lnTo>
                  <a:lnTo>
                    <a:pt x="5892" y="6350"/>
                  </a:lnTo>
                  <a:lnTo>
                    <a:pt x="168008" y="6350"/>
                  </a:lnTo>
                  <a:lnTo>
                    <a:pt x="168008" y="0"/>
                  </a:lnTo>
                  <a:lnTo>
                    <a:pt x="0" y="0"/>
                  </a:lnTo>
                  <a:lnTo>
                    <a:pt x="0" y="6350"/>
                  </a:lnTo>
                  <a:lnTo>
                    <a:pt x="0" y="16510"/>
                  </a:lnTo>
                  <a:lnTo>
                    <a:pt x="0" y="21590"/>
                  </a:lnTo>
                  <a:lnTo>
                    <a:pt x="152196" y="21590"/>
                  </a:lnTo>
                  <a:lnTo>
                    <a:pt x="152196" y="49530"/>
                  </a:lnTo>
                  <a:lnTo>
                    <a:pt x="152196" y="55880"/>
                  </a:lnTo>
                  <a:lnTo>
                    <a:pt x="173913" y="55880"/>
                  </a:lnTo>
                  <a:lnTo>
                    <a:pt x="173913" y="49530"/>
                  </a:lnTo>
                  <a:lnTo>
                    <a:pt x="173913" y="6350"/>
                  </a:lnTo>
                  <a:lnTo>
                    <a:pt x="173913" y="5715"/>
                  </a:lnTo>
                  <a:lnTo>
                    <a:pt x="173913" y="0"/>
                  </a:lnTo>
                  <a:close/>
                </a:path>
              </a:pathLst>
            </a:custGeom>
            <a:solidFill>
              <a:srgbClr val="231F20"/>
            </a:solidFill>
          </p:spPr>
          <p:txBody>
            <a:bodyPr wrap="square" lIns="0" tIns="0" rIns="0" bIns="0" rtlCol="0"/>
            <a:lstStyle/>
            <a:p>
              <a:endParaRPr/>
            </a:p>
          </p:txBody>
        </p:sp>
        <p:pic>
          <p:nvPicPr>
            <p:cNvPr id="14" name="object 14"/>
            <p:cNvPicPr/>
            <p:nvPr/>
          </p:nvPicPr>
          <p:blipFill>
            <a:blip r:embed="rId3" cstate="print"/>
            <a:stretch>
              <a:fillRect/>
            </a:stretch>
          </p:blipFill>
          <p:spPr>
            <a:xfrm>
              <a:off x="9549600" y="3227338"/>
              <a:ext cx="99809" cy="146113"/>
            </a:xfrm>
            <a:prstGeom prst="rect">
              <a:avLst/>
            </a:prstGeom>
          </p:spPr>
        </p:pic>
        <p:pic>
          <p:nvPicPr>
            <p:cNvPr id="15" name="object 15"/>
            <p:cNvPicPr/>
            <p:nvPr/>
          </p:nvPicPr>
          <p:blipFill>
            <a:blip r:embed="rId4" cstate="print"/>
            <a:stretch>
              <a:fillRect/>
            </a:stretch>
          </p:blipFill>
          <p:spPr>
            <a:xfrm>
              <a:off x="9545022" y="3430980"/>
              <a:ext cx="109347" cy="139065"/>
            </a:xfrm>
            <a:prstGeom prst="rect">
              <a:avLst/>
            </a:prstGeom>
          </p:spPr>
        </p:pic>
        <p:pic>
          <p:nvPicPr>
            <p:cNvPr id="16" name="object 16"/>
            <p:cNvPicPr/>
            <p:nvPr/>
          </p:nvPicPr>
          <p:blipFill>
            <a:blip r:embed="rId5" cstate="print"/>
            <a:stretch>
              <a:fillRect/>
            </a:stretch>
          </p:blipFill>
          <p:spPr>
            <a:xfrm>
              <a:off x="9517214" y="3813619"/>
              <a:ext cx="174866" cy="173989"/>
            </a:xfrm>
            <a:prstGeom prst="rect">
              <a:avLst/>
            </a:prstGeom>
          </p:spPr>
        </p:pic>
        <p:pic>
          <p:nvPicPr>
            <p:cNvPr id="17" name="object 17"/>
            <p:cNvPicPr/>
            <p:nvPr/>
          </p:nvPicPr>
          <p:blipFill>
            <a:blip r:embed="rId6" cstate="print"/>
            <a:stretch>
              <a:fillRect/>
            </a:stretch>
          </p:blipFill>
          <p:spPr>
            <a:xfrm>
              <a:off x="9544449" y="3627386"/>
              <a:ext cx="115442" cy="146113"/>
            </a:xfrm>
            <a:prstGeom prst="rect">
              <a:avLst/>
            </a:prstGeom>
          </p:spPr>
        </p:pic>
        <p:pic>
          <p:nvPicPr>
            <p:cNvPr id="18" name="object 18"/>
            <p:cNvPicPr/>
            <p:nvPr/>
          </p:nvPicPr>
          <p:blipFill>
            <a:blip r:embed="rId7" cstate="print"/>
            <a:stretch>
              <a:fillRect/>
            </a:stretch>
          </p:blipFill>
          <p:spPr>
            <a:xfrm>
              <a:off x="9512248" y="4012006"/>
              <a:ext cx="176212" cy="174866"/>
            </a:xfrm>
            <a:prstGeom prst="rect">
              <a:avLst/>
            </a:prstGeom>
          </p:spPr>
        </p:pic>
        <p:sp>
          <p:nvSpPr>
            <p:cNvPr id="19" name="object 19"/>
            <p:cNvSpPr/>
            <p:nvPr/>
          </p:nvSpPr>
          <p:spPr>
            <a:xfrm>
              <a:off x="9511106" y="4210570"/>
              <a:ext cx="173990" cy="54610"/>
            </a:xfrm>
            <a:custGeom>
              <a:avLst/>
              <a:gdLst/>
              <a:ahLst/>
              <a:cxnLst/>
              <a:rect l="l" t="t" r="r" b="b"/>
              <a:pathLst>
                <a:path w="173990" h="54610">
                  <a:moveTo>
                    <a:pt x="173723" y="33020"/>
                  </a:moveTo>
                  <a:lnTo>
                    <a:pt x="167830" y="33020"/>
                  </a:lnTo>
                  <a:lnTo>
                    <a:pt x="167830" y="38100"/>
                  </a:lnTo>
                  <a:lnTo>
                    <a:pt x="167830" y="49530"/>
                  </a:lnTo>
                  <a:lnTo>
                    <a:pt x="5715" y="49530"/>
                  </a:lnTo>
                  <a:lnTo>
                    <a:pt x="5715" y="5080"/>
                  </a:lnTo>
                  <a:lnTo>
                    <a:pt x="15811" y="5080"/>
                  </a:lnTo>
                  <a:lnTo>
                    <a:pt x="15811" y="33020"/>
                  </a:lnTo>
                  <a:lnTo>
                    <a:pt x="15811" y="38100"/>
                  </a:lnTo>
                  <a:lnTo>
                    <a:pt x="167830" y="38100"/>
                  </a:lnTo>
                  <a:lnTo>
                    <a:pt x="167830" y="33020"/>
                  </a:lnTo>
                  <a:lnTo>
                    <a:pt x="21526" y="33020"/>
                  </a:lnTo>
                  <a:lnTo>
                    <a:pt x="21526" y="5080"/>
                  </a:lnTo>
                  <a:lnTo>
                    <a:pt x="21526" y="0"/>
                  </a:lnTo>
                  <a:lnTo>
                    <a:pt x="0" y="0"/>
                  </a:lnTo>
                  <a:lnTo>
                    <a:pt x="0" y="5080"/>
                  </a:lnTo>
                  <a:lnTo>
                    <a:pt x="0" y="49530"/>
                  </a:lnTo>
                  <a:lnTo>
                    <a:pt x="0" y="54610"/>
                  </a:lnTo>
                  <a:lnTo>
                    <a:pt x="173723" y="54610"/>
                  </a:lnTo>
                  <a:lnTo>
                    <a:pt x="173723" y="49530"/>
                  </a:lnTo>
                  <a:lnTo>
                    <a:pt x="173723" y="38100"/>
                  </a:lnTo>
                  <a:lnTo>
                    <a:pt x="173723" y="33020"/>
                  </a:lnTo>
                  <a:close/>
                </a:path>
              </a:pathLst>
            </a:custGeom>
            <a:solidFill>
              <a:srgbClr val="231F20"/>
            </a:solidFill>
          </p:spPr>
          <p:txBody>
            <a:bodyPr wrap="square" lIns="0" tIns="0" rIns="0" bIns="0" rtlCol="0"/>
            <a:lstStyle/>
            <a:p>
              <a:endParaRPr/>
            </a:p>
          </p:txBody>
        </p:sp>
        <p:pic>
          <p:nvPicPr>
            <p:cNvPr id="20" name="object 20"/>
            <p:cNvPicPr/>
            <p:nvPr/>
          </p:nvPicPr>
          <p:blipFill>
            <a:blip r:embed="rId8" cstate="print"/>
            <a:stretch>
              <a:fillRect/>
            </a:stretch>
          </p:blipFill>
          <p:spPr>
            <a:xfrm>
              <a:off x="9552039" y="4593590"/>
              <a:ext cx="95148" cy="195618"/>
            </a:xfrm>
            <a:prstGeom prst="rect">
              <a:avLst/>
            </a:prstGeom>
          </p:spPr>
        </p:pic>
        <p:pic>
          <p:nvPicPr>
            <p:cNvPr id="21" name="object 21"/>
            <p:cNvPicPr/>
            <p:nvPr/>
          </p:nvPicPr>
          <p:blipFill>
            <a:blip r:embed="rId9" cstate="print"/>
            <a:stretch>
              <a:fillRect/>
            </a:stretch>
          </p:blipFill>
          <p:spPr>
            <a:xfrm>
              <a:off x="9551742" y="4898787"/>
              <a:ext cx="99313" cy="195731"/>
            </a:xfrm>
            <a:prstGeom prst="rect">
              <a:avLst/>
            </a:prstGeom>
          </p:spPr>
        </p:pic>
        <p:pic>
          <p:nvPicPr>
            <p:cNvPr id="22" name="object 22"/>
            <p:cNvPicPr/>
            <p:nvPr/>
          </p:nvPicPr>
          <p:blipFill>
            <a:blip r:embed="rId10" cstate="print"/>
            <a:stretch>
              <a:fillRect/>
            </a:stretch>
          </p:blipFill>
          <p:spPr>
            <a:xfrm>
              <a:off x="9554073" y="5203698"/>
              <a:ext cx="92519" cy="195110"/>
            </a:xfrm>
            <a:prstGeom prst="rect">
              <a:avLst/>
            </a:prstGeom>
          </p:spPr>
        </p:pic>
        <p:pic>
          <p:nvPicPr>
            <p:cNvPr id="23" name="object 23"/>
            <p:cNvPicPr/>
            <p:nvPr/>
          </p:nvPicPr>
          <p:blipFill>
            <a:blip r:embed="rId11" cstate="print"/>
            <a:stretch>
              <a:fillRect/>
            </a:stretch>
          </p:blipFill>
          <p:spPr>
            <a:xfrm>
              <a:off x="9386939" y="4593590"/>
              <a:ext cx="95148" cy="194411"/>
            </a:xfrm>
            <a:prstGeom prst="rect">
              <a:avLst/>
            </a:prstGeom>
          </p:spPr>
        </p:pic>
        <p:pic>
          <p:nvPicPr>
            <p:cNvPr id="24" name="object 24"/>
            <p:cNvPicPr/>
            <p:nvPr/>
          </p:nvPicPr>
          <p:blipFill>
            <a:blip r:embed="rId12" cstate="print"/>
            <a:stretch>
              <a:fillRect/>
            </a:stretch>
          </p:blipFill>
          <p:spPr>
            <a:xfrm>
              <a:off x="9388775" y="4898589"/>
              <a:ext cx="96563" cy="194617"/>
            </a:xfrm>
            <a:prstGeom prst="rect">
              <a:avLst/>
            </a:prstGeom>
          </p:spPr>
        </p:pic>
        <p:pic>
          <p:nvPicPr>
            <p:cNvPr id="25" name="object 25"/>
            <p:cNvPicPr/>
            <p:nvPr/>
          </p:nvPicPr>
          <p:blipFill>
            <a:blip r:embed="rId13" cstate="print"/>
            <a:stretch>
              <a:fillRect/>
            </a:stretch>
          </p:blipFill>
          <p:spPr>
            <a:xfrm>
              <a:off x="9388880" y="5203705"/>
              <a:ext cx="96663" cy="195320"/>
            </a:xfrm>
            <a:prstGeom prst="rect">
              <a:avLst/>
            </a:prstGeom>
          </p:spPr>
        </p:pic>
        <p:pic>
          <p:nvPicPr>
            <p:cNvPr id="26" name="object 26"/>
            <p:cNvPicPr/>
            <p:nvPr/>
          </p:nvPicPr>
          <p:blipFill>
            <a:blip r:embed="rId14" cstate="print"/>
            <a:stretch>
              <a:fillRect/>
            </a:stretch>
          </p:blipFill>
          <p:spPr>
            <a:xfrm>
              <a:off x="9223273" y="4593488"/>
              <a:ext cx="93916" cy="93218"/>
            </a:xfrm>
            <a:prstGeom prst="rect">
              <a:avLst/>
            </a:prstGeom>
          </p:spPr>
        </p:pic>
        <p:pic>
          <p:nvPicPr>
            <p:cNvPr id="27" name="object 27"/>
            <p:cNvPicPr/>
            <p:nvPr/>
          </p:nvPicPr>
          <p:blipFill>
            <a:blip r:embed="rId15" cstate="print"/>
            <a:stretch>
              <a:fillRect/>
            </a:stretch>
          </p:blipFill>
          <p:spPr>
            <a:xfrm>
              <a:off x="9222066" y="4804910"/>
              <a:ext cx="96862" cy="593302"/>
            </a:xfrm>
            <a:prstGeom prst="rect">
              <a:avLst/>
            </a:prstGeom>
          </p:spPr>
        </p:pic>
        <p:pic>
          <p:nvPicPr>
            <p:cNvPr id="28" name="object 28"/>
            <p:cNvPicPr/>
            <p:nvPr/>
          </p:nvPicPr>
          <p:blipFill>
            <a:blip r:embed="rId16" cstate="print"/>
            <a:stretch>
              <a:fillRect/>
            </a:stretch>
          </p:blipFill>
          <p:spPr>
            <a:xfrm>
              <a:off x="8610007" y="3434757"/>
              <a:ext cx="123228" cy="1042107"/>
            </a:xfrm>
            <a:prstGeom prst="rect">
              <a:avLst/>
            </a:prstGeom>
          </p:spPr>
        </p:pic>
        <p:pic>
          <p:nvPicPr>
            <p:cNvPr id="29" name="object 29"/>
            <p:cNvPicPr/>
            <p:nvPr/>
          </p:nvPicPr>
          <p:blipFill>
            <a:blip r:embed="rId17" cstate="print"/>
            <a:stretch>
              <a:fillRect/>
            </a:stretch>
          </p:blipFill>
          <p:spPr>
            <a:xfrm>
              <a:off x="8279158" y="3436025"/>
              <a:ext cx="118054" cy="1384752"/>
            </a:xfrm>
            <a:prstGeom prst="rect">
              <a:avLst/>
            </a:prstGeom>
          </p:spPr>
        </p:pic>
        <p:pic>
          <p:nvPicPr>
            <p:cNvPr id="30" name="object 30"/>
            <p:cNvPicPr/>
            <p:nvPr/>
          </p:nvPicPr>
          <p:blipFill>
            <a:blip r:embed="rId18" cstate="print"/>
            <a:stretch>
              <a:fillRect/>
            </a:stretch>
          </p:blipFill>
          <p:spPr>
            <a:xfrm>
              <a:off x="7947454" y="3435263"/>
              <a:ext cx="120197" cy="778195"/>
            </a:xfrm>
            <a:prstGeom prst="rect">
              <a:avLst/>
            </a:prstGeom>
          </p:spPr>
        </p:pic>
        <p:pic>
          <p:nvPicPr>
            <p:cNvPr id="31" name="object 31"/>
            <p:cNvPicPr/>
            <p:nvPr/>
          </p:nvPicPr>
          <p:blipFill>
            <a:blip r:embed="rId19" cstate="print"/>
            <a:stretch>
              <a:fillRect/>
            </a:stretch>
          </p:blipFill>
          <p:spPr>
            <a:xfrm>
              <a:off x="7952264" y="4284394"/>
              <a:ext cx="114249" cy="498796"/>
            </a:xfrm>
            <a:prstGeom prst="rect">
              <a:avLst/>
            </a:prstGeom>
          </p:spPr>
        </p:pic>
        <p:pic>
          <p:nvPicPr>
            <p:cNvPr id="32" name="object 32"/>
            <p:cNvPicPr/>
            <p:nvPr/>
          </p:nvPicPr>
          <p:blipFill>
            <a:blip r:embed="rId20" cstate="print"/>
            <a:stretch>
              <a:fillRect/>
            </a:stretch>
          </p:blipFill>
          <p:spPr>
            <a:xfrm>
              <a:off x="7622067" y="3435772"/>
              <a:ext cx="115106" cy="1039300"/>
            </a:xfrm>
            <a:prstGeom prst="rect">
              <a:avLst/>
            </a:prstGeom>
          </p:spPr>
        </p:pic>
        <p:pic>
          <p:nvPicPr>
            <p:cNvPr id="33" name="object 33"/>
            <p:cNvPicPr/>
            <p:nvPr/>
          </p:nvPicPr>
          <p:blipFill>
            <a:blip r:embed="rId21" cstate="print"/>
            <a:stretch>
              <a:fillRect/>
            </a:stretch>
          </p:blipFill>
          <p:spPr>
            <a:xfrm>
              <a:off x="6959007" y="3434757"/>
              <a:ext cx="123228" cy="1042107"/>
            </a:xfrm>
            <a:prstGeom prst="rect">
              <a:avLst/>
            </a:prstGeom>
          </p:spPr>
        </p:pic>
        <p:pic>
          <p:nvPicPr>
            <p:cNvPr id="34" name="object 34"/>
            <p:cNvPicPr/>
            <p:nvPr/>
          </p:nvPicPr>
          <p:blipFill>
            <a:blip r:embed="rId22" cstate="print"/>
            <a:stretch>
              <a:fillRect/>
            </a:stretch>
          </p:blipFill>
          <p:spPr>
            <a:xfrm>
              <a:off x="6628040" y="3435772"/>
              <a:ext cx="119303" cy="621231"/>
            </a:xfrm>
            <a:prstGeom prst="rect">
              <a:avLst/>
            </a:prstGeom>
          </p:spPr>
        </p:pic>
        <p:pic>
          <p:nvPicPr>
            <p:cNvPr id="35" name="object 35"/>
            <p:cNvPicPr/>
            <p:nvPr/>
          </p:nvPicPr>
          <p:blipFill>
            <a:blip r:embed="rId23" cstate="print"/>
            <a:stretch>
              <a:fillRect/>
            </a:stretch>
          </p:blipFill>
          <p:spPr>
            <a:xfrm>
              <a:off x="6631981" y="4197012"/>
              <a:ext cx="114345" cy="647519"/>
            </a:xfrm>
            <a:prstGeom prst="rect">
              <a:avLst/>
            </a:prstGeom>
          </p:spPr>
        </p:pic>
        <p:pic>
          <p:nvPicPr>
            <p:cNvPr id="36" name="object 36"/>
            <p:cNvPicPr/>
            <p:nvPr/>
          </p:nvPicPr>
          <p:blipFill>
            <a:blip r:embed="rId24" cstate="print"/>
            <a:stretch>
              <a:fillRect/>
            </a:stretch>
          </p:blipFill>
          <p:spPr>
            <a:xfrm>
              <a:off x="6300368" y="3433108"/>
              <a:ext cx="113855" cy="777055"/>
            </a:xfrm>
            <a:prstGeom prst="rect">
              <a:avLst/>
            </a:prstGeom>
          </p:spPr>
        </p:pic>
        <p:pic>
          <p:nvPicPr>
            <p:cNvPr id="37" name="object 37"/>
            <p:cNvPicPr/>
            <p:nvPr/>
          </p:nvPicPr>
          <p:blipFill>
            <a:blip r:embed="rId25" cstate="print"/>
            <a:stretch>
              <a:fillRect/>
            </a:stretch>
          </p:blipFill>
          <p:spPr>
            <a:xfrm>
              <a:off x="6297595" y="4341155"/>
              <a:ext cx="118541" cy="775141"/>
            </a:xfrm>
            <a:prstGeom prst="rect">
              <a:avLst/>
            </a:prstGeom>
          </p:spPr>
        </p:pic>
        <p:pic>
          <p:nvPicPr>
            <p:cNvPr id="38" name="object 38"/>
            <p:cNvPicPr/>
            <p:nvPr/>
          </p:nvPicPr>
          <p:blipFill>
            <a:blip r:embed="rId26" cstate="print"/>
            <a:stretch>
              <a:fillRect/>
            </a:stretch>
          </p:blipFill>
          <p:spPr>
            <a:xfrm>
              <a:off x="5968659" y="3431968"/>
              <a:ext cx="121716" cy="510354"/>
            </a:xfrm>
            <a:prstGeom prst="rect">
              <a:avLst/>
            </a:prstGeom>
          </p:spPr>
        </p:pic>
        <p:pic>
          <p:nvPicPr>
            <p:cNvPr id="39" name="object 39"/>
            <p:cNvPicPr/>
            <p:nvPr/>
          </p:nvPicPr>
          <p:blipFill>
            <a:blip r:embed="rId27" cstate="print"/>
            <a:stretch>
              <a:fillRect/>
            </a:stretch>
          </p:blipFill>
          <p:spPr>
            <a:xfrm>
              <a:off x="5993654" y="4074963"/>
              <a:ext cx="66509" cy="97345"/>
            </a:xfrm>
            <a:prstGeom prst="rect">
              <a:avLst/>
            </a:prstGeom>
          </p:spPr>
        </p:pic>
        <p:pic>
          <p:nvPicPr>
            <p:cNvPr id="40" name="object 40"/>
            <p:cNvPicPr/>
            <p:nvPr/>
          </p:nvPicPr>
          <p:blipFill>
            <a:blip r:embed="rId28" cstate="print"/>
            <a:stretch>
              <a:fillRect/>
            </a:stretch>
          </p:blipFill>
          <p:spPr>
            <a:xfrm>
              <a:off x="5990601" y="4210725"/>
              <a:ext cx="72859" cy="92659"/>
            </a:xfrm>
            <a:prstGeom prst="rect">
              <a:avLst/>
            </a:prstGeom>
          </p:spPr>
        </p:pic>
        <p:pic>
          <p:nvPicPr>
            <p:cNvPr id="41" name="object 41"/>
            <p:cNvPicPr/>
            <p:nvPr/>
          </p:nvPicPr>
          <p:blipFill>
            <a:blip r:embed="rId29" cstate="print"/>
            <a:stretch>
              <a:fillRect/>
            </a:stretch>
          </p:blipFill>
          <p:spPr>
            <a:xfrm>
              <a:off x="5990240" y="4341662"/>
              <a:ext cx="76911" cy="97345"/>
            </a:xfrm>
            <a:prstGeom prst="rect">
              <a:avLst/>
            </a:prstGeom>
          </p:spPr>
        </p:pic>
        <p:pic>
          <p:nvPicPr>
            <p:cNvPr id="42" name="object 42"/>
            <p:cNvPicPr/>
            <p:nvPr/>
          </p:nvPicPr>
          <p:blipFill>
            <a:blip r:embed="rId30" cstate="print"/>
            <a:stretch>
              <a:fillRect/>
            </a:stretch>
          </p:blipFill>
          <p:spPr>
            <a:xfrm>
              <a:off x="6968018" y="3102165"/>
              <a:ext cx="112471" cy="90627"/>
            </a:xfrm>
            <a:prstGeom prst="rect">
              <a:avLst/>
            </a:prstGeom>
          </p:spPr>
        </p:pic>
        <p:sp>
          <p:nvSpPr>
            <p:cNvPr id="43" name="object 43"/>
            <p:cNvSpPr/>
            <p:nvPr/>
          </p:nvSpPr>
          <p:spPr>
            <a:xfrm>
              <a:off x="7045198" y="3134791"/>
              <a:ext cx="1680845" cy="128905"/>
            </a:xfrm>
            <a:custGeom>
              <a:avLst/>
              <a:gdLst/>
              <a:ahLst/>
              <a:cxnLst/>
              <a:rect l="l" t="t" r="r" b="b"/>
              <a:pathLst>
                <a:path w="1680845" h="128904">
                  <a:moveTo>
                    <a:pt x="34023" y="115074"/>
                  </a:moveTo>
                  <a:lnTo>
                    <a:pt x="635" y="94767"/>
                  </a:lnTo>
                  <a:lnTo>
                    <a:pt x="0" y="96151"/>
                  </a:lnTo>
                  <a:lnTo>
                    <a:pt x="3187" y="98742"/>
                  </a:lnTo>
                  <a:lnTo>
                    <a:pt x="7239" y="102819"/>
                  </a:lnTo>
                  <a:lnTo>
                    <a:pt x="11569" y="108788"/>
                  </a:lnTo>
                  <a:lnTo>
                    <a:pt x="15608" y="117106"/>
                  </a:lnTo>
                  <a:lnTo>
                    <a:pt x="18402" y="124587"/>
                  </a:lnTo>
                  <a:lnTo>
                    <a:pt x="19926" y="128397"/>
                  </a:lnTo>
                  <a:lnTo>
                    <a:pt x="25387" y="128397"/>
                  </a:lnTo>
                  <a:lnTo>
                    <a:pt x="30581" y="128397"/>
                  </a:lnTo>
                  <a:lnTo>
                    <a:pt x="34023" y="123825"/>
                  </a:lnTo>
                  <a:lnTo>
                    <a:pt x="34023" y="115074"/>
                  </a:lnTo>
                  <a:close/>
                </a:path>
                <a:path w="1680845" h="128904">
                  <a:moveTo>
                    <a:pt x="1679028" y="115074"/>
                  </a:moveTo>
                  <a:lnTo>
                    <a:pt x="1645640" y="94767"/>
                  </a:lnTo>
                  <a:lnTo>
                    <a:pt x="1645018" y="96151"/>
                  </a:lnTo>
                  <a:lnTo>
                    <a:pt x="1648206" y="98742"/>
                  </a:lnTo>
                  <a:lnTo>
                    <a:pt x="1652257" y="102819"/>
                  </a:lnTo>
                  <a:lnTo>
                    <a:pt x="1656588" y="108788"/>
                  </a:lnTo>
                  <a:lnTo>
                    <a:pt x="1660613" y="117106"/>
                  </a:lnTo>
                  <a:lnTo>
                    <a:pt x="1663420" y="124587"/>
                  </a:lnTo>
                  <a:lnTo>
                    <a:pt x="1664931" y="128397"/>
                  </a:lnTo>
                  <a:lnTo>
                    <a:pt x="1670392" y="128397"/>
                  </a:lnTo>
                  <a:lnTo>
                    <a:pt x="1675599" y="128397"/>
                  </a:lnTo>
                  <a:lnTo>
                    <a:pt x="1679028" y="123825"/>
                  </a:lnTo>
                  <a:lnTo>
                    <a:pt x="1679028" y="115074"/>
                  </a:lnTo>
                  <a:close/>
                </a:path>
                <a:path w="1680845" h="128904">
                  <a:moveTo>
                    <a:pt x="1680286" y="13322"/>
                  </a:moveTo>
                  <a:lnTo>
                    <a:pt x="1665185" y="0"/>
                  </a:lnTo>
                  <a:lnTo>
                    <a:pt x="1663915" y="0"/>
                  </a:lnTo>
                  <a:lnTo>
                    <a:pt x="1663547" y="254"/>
                  </a:lnTo>
                  <a:lnTo>
                    <a:pt x="1655038" y="11671"/>
                  </a:lnTo>
                  <a:lnTo>
                    <a:pt x="1580032" y="11671"/>
                  </a:lnTo>
                  <a:lnTo>
                    <a:pt x="1574050" y="11417"/>
                  </a:lnTo>
                  <a:lnTo>
                    <a:pt x="1568094" y="10909"/>
                  </a:lnTo>
                  <a:lnTo>
                    <a:pt x="1570126" y="16370"/>
                  </a:lnTo>
                  <a:lnTo>
                    <a:pt x="1576082" y="15481"/>
                  </a:lnTo>
                  <a:lnTo>
                    <a:pt x="1678406" y="15481"/>
                  </a:lnTo>
                  <a:lnTo>
                    <a:pt x="1680286" y="15354"/>
                  </a:lnTo>
                  <a:lnTo>
                    <a:pt x="1680286" y="13322"/>
                  </a:lnTo>
                  <a:close/>
                </a:path>
              </a:pathLst>
            </a:custGeom>
            <a:solidFill>
              <a:srgbClr val="231F20"/>
            </a:solidFill>
          </p:spPr>
          <p:txBody>
            <a:bodyPr wrap="square" lIns="0" tIns="0" rIns="0" bIns="0" rtlCol="0"/>
            <a:lstStyle/>
            <a:p>
              <a:endParaRPr/>
            </a:p>
          </p:txBody>
        </p:sp>
        <p:sp>
          <p:nvSpPr>
            <p:cNvPr id="44" name="object 44"/>
            <p:cNvSpPr/>
            <p:nvPr/>
          </p:nvSpPr>
          <p:spPr>
            <a:xfrm>
              <a:off x="5403315" y="2775176"/>
              <a:ext cx="4634230" cy="2969895"/>
            </a:xfrm>
            <a:custGeom>
              <a:avLst/>
              <a:gdLst/>
              <a:ahLst/>
              <a:cxnLst/>
              <a:rect l="l" t="t" r="r" b="b"/>
              <a:pathLst>
                <a:path w="4634230" h="2969895">
                  <a:moveTo>
                    <a:pt x="4454131" y="2969577"/>
                  </a:moveTo>
                  <a:lnTo>
                    <a:pt x="179997" y="2969577"/>
                  </a:lnTo>
                  <a:lnTo>
                    <a:pt x="132144" y="2963147"/>
                  </a:lnTo>
                  <a:lnTo>
                    <a:pt x="89146" y="2945001"/>
                  </a:lnTo>
                  <a:lnTo>
                    <a:pt x="52717" y="2916855"/>
                  </a:lnTo>
                  <a:lnTo>
                    <a:pt x="24573" y="2880425"/>
                  </a:lnTo>
                  <a:lnTo>
                    <a:pt x="6429" y="2837428"/>
                  </a:lnTo>
                  <a:lnTo>
                    <a:pt x="0" y="2789580"/>
                  </a:lnTo>
                  <a:lnTo>
                    <a:pt x="0" y="179997"/>
                  </a:lnTo>
                  <a:lnTo>
                    <a:pt x="6429" y="132149"/>
                  </a:lnTo>
                  <a:lnTo>
                    <a:pt x="24573" y="89152"/>
                  </a:lnTo>
                  <a:lnTo>
                    <a:pt x="52717" y="52722"/>
                  </a:lnTo>
                  <a:lnTo>
                    <a:pt x="89146" y="24576"/>
                  </a:lnTo>
                  <a:lnTo>
                    <a:pt x="132144" y="6430"/>
                  </a:lnTo>
                  <a:lnTo>
                    <a:pt x="179997" y="0"/>
                  </a:lnTo>
                  <a:lnTo>
                    <a:pt x="4454131" y="0"/>
                  </a:lnTo>
                  <a:lnTo>
                    <a:pt x="4501983" y="6430"/>
                  </a:lnTo>
                  <a:lnTo>
                    <a:pt x="4544981" y="24576"/>
                  </a:lnTo>
                  <a:lnTo>
                    <a:pt x="4581410" y="52722"/>
                  </a:lnTo>
                  <a:lnTo>
                    <a:pt x="4609554" y="89152"/>
                  </a:lnTo>
                  <a:lnTo>
                    <a:pt x="4627699" y="132149"/>
                  </a:lnTo>
                  <a:lnTo>
                    <a:pt x="4634128" y="179997"/>
                  </a:lnTo>
                  <a:lnTo>
                    <a:pt x="4634128" y="2789580"/>
                  </a:lnTo>
                  <a:lnTo>
                    <a:pt x="4627699" y="2837428"/>
                  </a:lnTo>
                  <a:lnTo>
                    <a:pt x="4609554" y="2880425"/>
                  </a:lnTo>
                  <a:lnTo>
                    <a:pt x="4581410" y="2916855"/>
                  </a:lnTo>
                  <a:lnTo>
                    <a:pt x="4544981" y="2945001"/>
                  </a:lnTo>
                  <a:lnTo>
                    <a:pt x="4501983" y="2963147"/>
                  </a:lnTo>
                  <a:lnTo>
                    <a:pt x="4454131" y="2969577"/>
                  </a:lnTo>
                  <a:close/>
                </a:path>
              </a:pathLst>
            </a:custGeom>
            <a:ln w="12700">
              <a:solidFill>
                <a:srgbClr val="ED1C24"/>
              </a:solidFill>
            </a:ln>
          </p:spPr>
          <p:txBody>
            <a:bodyPr wrap="square" lIns="0" tIns="0" rIns="0" bIns="0" rtlCol="0"/>
            <a:lstStyle/>
            <a:p>
              <a:endParaRPr/>
            </a:p>
          </p:txBody>
        </p:sp>
      </p:grpSp>
      <p:sp>
        <p:nvSpPr>
          <p:cNvPr id="45" name="object 45"/>
          <p:cNvSpPr txBox="1"/>
          <p:nvPr/>
        </p:nvSpPr>
        <p:spPr>
          <a:xfrm>
            <a:off x="4067844" y="1577914"/>
            <a:ext cx="512445" cy="177800"/>
          </a:xfrm>
          <a:prstGeom prst="rect">
            <a:avLst/>
          </a:prstGeom>
        </p:spPr>
        <p:txBody>
          <a:bodyPr vert="horz" wrap="square" lIns="0" tIns="12700" rIns="0" bIns="0" rtlCol="0">
            <a:spAutoFit/>
          </a:bodyPr>
          <a:lstStyle/>
          <a:p>
            <a:pPr marL="12700">
              <a:lnSpc>
                <a:spcPct val="100000"/>
              </a:lnSpc>
              <a:spcBef>
                <a:spcPts val="100"/>
              </a:spcBef>
            </a:pPr>
            <a:r>
              <a:rPr sz="1000" b="1" spc="-60" dirty="0">
                <a:solidFill>
                  <a:srgbClr val="231F20"/>
                </a:solidFill>
                <a:latin typeface="A-OTF Ryumin Pr5 B-KL"/>
                <a:cs typeface="A-OTF Ryumin Pr5 B-KL"/>
              </a:rPr>
              <a:t>サミエル</a:t>
            </a:r>
            <a:endParaRPr sz="1000">
              <a:latin typeface="A-OTF Ryumin Pr5 B-KL"/>
              <a:cs typeface="A-OTF Ryumin Pr5 B-KL"/>
            </a:endParaRPr>
          </a:p>
        </p:txBody>
      </p:sp>
      <p:sp>
        <p:nvSpPr>
          <p:cNvPr id="46" name="object 46"/>
          <p:cNvSpPr txBox="1"/>
          <p:nvPr/>
        </p:nvSpPr>
        <p:spPr>
          <a:xfrm>
            <a:off x="4694589" y="1577914"/>
            <a:ext cx="510540" cy="177800"/>
          </a:xfrm>
          <a:prstGeom prst="rect">
            <a:avLst/>
          </a:prstGeom>
        </p:spPr>
        <p:txBody>
          <a:bodyPr vert="horz" wrap="square" lIns="0" tIns="12700" rIns="0" bIns="0" rtlCol="0">
            <a:spAutoFit/>
          </a:bodyPr>
          <a:lstStyle/>
          <a:p>
            <a:pPr marL="12700">
              <a:lnSpc>
                <a:spcPct val="100000"/>
              </a:lnSpc>
              <a:spcBef>
                <a:spcPts val="100"/>
              </a:spcBef>
            </a:pPr>
            <a:r>
              <a:rPr sz="1000" b="1" spc="-70" dirty="0">
                <a:solidFill>
                  <a:srgbClr val="231F20"/>
                </a:solidFill>
                <a:latin typeface="A-OTF Ryumin Pr5 B-KL"/>
                <a:cs typeface="A-OTF Ryumin Pr5 B-KL"/>
              </a:rPr>
              <a:t>ウルマン</a:t>
            </a:r>
            <a:endParaRPr sz="1000">
              <a:latin typeface="A-OTF Ryumin Pr5 B-KL"/>
              <a:cs typeface="A-OTF Ryumin Pr5 B-KL"/>
            </a:endParaRPr>
          </a:p>
        </p:txBody>
      </p:sp>
      <p:sp>
        <p:nvSpPr>
          <p:cNvPr id="47" name="object 47"/>
          <p:cNvSpPr txBox="1"/>
          <p:nvPr/>
        </p:nvSpPr>
        <p:spPr>
          <a:xfrm>
            <a:off x="516780" y="1180679"/>
            <a:ext cx="787400" cy="330200"/>
          </a:xfrm>
          <a:prstGeom prst="rect">
            <a:avLst/>
          </a:prstGeom>
        </p:spPr>
        <p:txBody>
          <a:bodyPr vert="horz" wrap="square" lIns="0" tIns="12700" rIns="0" bIns="0" rtlCol="0">
            <a:spAutoFit/>
          </a:bodyPr>
          <a:lstStyle/>
          <a:p>
            <a:pPr marL="12700">
              <a:lnSpc>
                <a:spcPct val="100000"/>
              </a:lnSpc>
              <a:spcBef>
                <a:spcPts val="100"/>
              </a:spcBef>
              <a:tabLst>
                <a:tab pos="520065" algn="l"/>
              </a:tabLst>
            </a:pPr>
            <a:r>
              <a:rPr sz="2000" b="1" spc="-50" dirty="0">
                <a:solidFill>
                  <a:srgbClr val="231F20"/>
                </a:solidFill>
                <a:latin typeface="A-OTF Ryumin Pr5 B-KL"/>
                <a:cs typeface="A-OTF Ryumin Pr5 B-KL"/>
              </a:rPr>
              <a:t>青</a:t>
            </a:r>
            <a:r>
              <a:rPr sz="2000" b="1" dirty="0">
                <a:solidFill>
                  <a:srgbClr val="231F20"/>
                </a:solidFill>
                <a:latin typeface="A-OTF Ryumin Pr5 B-KL"/>
                <a:cs typeface="A-OTF Ryumin Pr5 B-KL"/>
              </a:rPr>
              <a:t>	</a:t>
            </a:r>
            <a:r>
              <a:rPr sz="2000" b="1" spc="-50" dirty="0">
                <a:solidFill>
                  <a:srgbClr val="231F20"/>
                </a:solidFill>
                <a:latin typeface="A-OTF Ryumin Pr5 B-KL"/>
                <a:cs typeface="A-OTF Ryumin Pr5 B-KL"/>
              </a:rPr>
              <a:t>春</a:t>
            </a:r>
            <a:endParaRPr sz="2000">
              <a:latin typeface="A-OTF Ryumin Pr5 B-KL"/>
              <a:cs typeface="A-OTF Ryumin Pr5 B-KL"/>
            </a:endParaRPr>
          </a:p>
        </p:txBody>
      </p:sp>
      <p:sp>
        <p:nvSpPr>
          <p:cNvPr id="48" name="object 48"/>
          <p:cNvSpPr/>
          <p:nvPr/>
        </p:nvSpPr>
        <p:spPr>
          <a:xfrm>
            <a:off x="529482" y="1550062"/>
            <a:ext cx="4652010" cy="0"/>
          </a:xfrm>
          <a:custGeom>
            <a:avLst/>
            <a:gdLst/>
            <a:ahLst/>
            <a:cxnLst/>
            <a:rect l="l" t="t" r="r" b="b"/>
            <a:pathLst>
              <a:path w="4652010">
                <a:moveTo>
                  <a:pt x="0" y="0"/>
                </a:moveTo>
                <a:lnTo>
                  <a:pt x="4651895" y="0"/>
                </a:lnTo>
              </a:path>
            </a:pathLst>
          </a:custGeom>
          <a:ln w="12700">
            <a:solidFill>
              <a:srgbClr val="ED1C24"/>
            </a:solidFill>
          </a:ln>
        </p:spPr>
        <p:txBody>
          <a:bodyPr wrap="square" lIns="0" tIns="0" rIns="0" bIns="0" rtlCol="0"/>
          <a:lstStyle/>
          <a:p>
            <a:endParaRPr/>
          </a:p>
        </p:txBody>
      </p:sp>
      <p:sp>
        <p:nvSpPr>
          <p:cNvPr id="49" name="object 49"/>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32162" y="4617504"/>
            <a:ext cx="1685013" cy="1513446"/>
          </a:xfrm>
          <a:prstGeom prst="rect">
            <a:avLst/>
          </a:prstGeom>
        </p:spPr>
      </p:pic>
      <p:sp>
        <p:nvSpPr>
          <p:cNvPr id="3" name="object 3"/>
          <p:cNvSpPr/>
          <p:nvPr/>
        </p:nvSpPr>
        <p:spPr>
          <a:xfrm>
            <a:off x="1094447" y="4614757"/>
            <a:ext cx="3289935" cy="2214245"/>
          </a:xfrm>
          <a:custGeom>
            <a:avLst/>
            <a:gdLst/>
            <a:ahLst/>
            <a:cxnLst/>
            <a:rect l="l" t="t" r="r" b="b"/>
            <a:pathLst>
              <a:path w="3289935" h="2214245">
                <a:moveTo>
                  <a:pt x="3289503" y="1106970"/>
                </a:moveTo>
                <a:lnTo>
                  <a:pt x="3288508" y="1145832"/>
                </a:lnTo>
                <a:lnTo>
                  <a:pt x="3285546" y="1184358"/>
                </a:lnTo>
                <a:lnTo>
                  <a:pt x="3280649" y="1222526"/>
                </a:lnTo>
                <a:lnTo>
                  <a:pt x="3273850" y="1260313"/>
                </a:lnTo>
                <a:lnTo>
                  <a:pt x="3265180" y="1297699"/>
                </a:lnTo>
                <a:lnTo>
                  <a:pt x="3254674" y="1334660"/>
                </a:lnTo>
                <a:lnTo>
                  <a:pt x="3242364" y="1371175"/>
                </a:lnTo>
                <a:lnTo>
                  <a:pt x="3228282" y="1407221"/>
                </a:lnTo>
                <a:lnTo>
                  <a:pt x="3212460" y="1442778"/>
                </a:lnTo>
                <a:lnTo>
                  <a:pt x="3194932" y="1477823"/>
                </a:lnTo>
                <a:lnTo>
                  <a:pt x="3175730" y="1512334"/>
                </a:lnTo>
                <a:lnTo>
                  <a:pt x="3154886" y="1546289"/>
                </a:lnTo>
                <a:lnTo>
                  <a:pt x="3132434" y="1579666"/>
                </a:lnTo>
                <a:lnTo>
                  <a:pt x="3108406" y="1612443"/>
                </a:lnTo>
                <a:lnTo>
                  <a:pt x="3082834" y="1644599"/>
                </a:lnTo>
                <a:lnTo>
                  <a:pt x="3055752" y="1676111"/>
                </a:lnTo>
                <a:lnTo>
                  <a:pt x="3027191" y="1706957"/>
                </a:lnTo>
                <a:lnTo>
                  <a:pt x="2997184" y="1737116"/>
                </a:lnTo>
                <a:lnTo>
                  <a:pt x="2965765" y="1766565"/>
                </a:lnTo>
                <a:lnTo>
                  <a:pt x="2932965" y="1795283"/>
                </a:lnTo>
                <a:lnTo>
                  <a:pt x="2898817" y="1823247"/>
                </a:lnTo>
                <a:lnTo>
                  <a:pt x="2863354" y="1850435"/>
                </a:lnTo>
                <a:lnTo>
                  <a:pt x="2826608" y="1876827"/>
                </a:lnTo>
                <a:lnTo>
                  <a:pt x="2788613" y="1902399"/>
                </a:lnTo>
                <a:lnTo>
                  <a:pt x="2749400" y="1927130"/>
                </a:lnTo>
                <a:lnTo>
                  <a:pt x="2709002" y="1950997"/>
                </a:lnTo>
                <a:lnTo>
                  <a:pt x="2667453" y="1973980"/>
                </a:lnTo>
                <a:lnTo>
                  <a:pt x="2624784" y="1996055"/>
                </a:lnTo>
                <a:lnTo>
                  <a:pt x="2581028" y="2017201"/>
                </a:lnTo>
                <a:lnTo>
                  <a:pt x="2536218" y="2037397"/>
                </a:lnTo>
                <a:lnTo>
                  <a:pt x="2490386" y="2056619"/>
                </a:lnTo>
                <a:lnTo>
                  <a:pt x="2443565" y="2074846"/>
                </a:lnTo>
                <a:lnTo>
                  <a:pt x="2395788" y="2092057"/>
                </a:lnTo>
                <a:lnTo>
                  <a:pt x="2347087" y="2108229"/>
                </a:lnTo>
                <a:lnTo>
                  <a:pt x="2297495" y="2123339"/>
                </a:lnTo>
                <a:lnTo>
                  <a:pt x="2247044" y="2137368"/>
                </a:lnTo>
                <a:lnTo>
                  <a:pt x="2195767" y="2150291"/>
                </a:lnTo>
                <a:lnTo>
                  <a:pt x="2143697" y="2162088"/>
                </a:lnTo>
                <a:lnTo>
                  <a:pt x="2090867" y="2172736"/>
                </a:lnTo>
                <a:lnTo>
                  <a:pt x="2037308" y="2182214"/>
                </a:lnTo>
                <a:lnTo>
                  <a:pt x="1983054" y="2190499"/>
                </a:lnTo>
                <a:lnTo>
                  <a:pt x="1928137" y="2197570"/>
                </a:lnTo>
                <a:lnTo>
                  <a:pt x="1872590" y="2203405"/>
                </a:lnTo>
                <a:lnTo>
                  <a:pt x="1816445" y="2207981"/>
                </a:lnTo>
                <a:lnTo>
                  <a:pt x="1759735" y="2211277"/>
                </a:lnTo>
                <a:lnTo>
                  <a:pt x="1702493" y="2213270"/>
                </a:lnTo>
                <a:lnTo>
                  <a:pt x="1644751" y="2213940"/>
                </a:lnTo>
                <a:lnTo>
                  <a:pt x="1587008" y="2213270"/>
                </a:lnTo>
                <a:lnTo>
                  <a:pt x="1529766" y="2211277"/>
                </a:lnTo>
                <a:lnTo>
                  <a:pt x="1473055" y="2207981"/>
                </a:lnTo>
                <a:lnTo>
                  <a:pt x="1416910" y="2203405"/>
                </a:lnTo>
                <a:lnTo>
                  <a:pt x="1361362" y="2197570"/>
                </a:lnTo>
                <a:lnTo>
                  <a:pt x="1306445" y="2190499"/>
                </a:lnTo>
                <a:lnTo>
                  <a:pt x="1252190" y="2182214"/>
                </a:lnTo>
                <a:lnTo>
                  <a:pt x="1198631" y="2172736"/>
                </a:lnTo>
                <a:lnTo>
                  <a:pt x="1145800" y="2162088"/>
                </a:lnTo>
                <a:lnTo>
                  <a:pt x="1093730" y="2150291"/>
                </a:lnTo>
                <a:lnTo>
                  <a:pt x="1042453" y="2137368"/>
                </a:lnTo>
                <a:lnTo>
                  <a:pt x="992002" y="2123339"/>
                </a:lnTo>
                <a:lnTo>
                  <a:pt x="942410" y="2108229"/>
                </a:lnTo>
                <a:lnTo>
                  <a:pt x="893709" y="2092057"/>
                </a:lnTo>
                <a:lnTo>
                  <a:pt x="845932" y="2074846"/>
                </a:lnTo>
                <a:lnTo>
                  <a:pt x="799111" y="2056619"/>
                </a:lnTo>
                <a:lnTo>
                  <a:pt x="753279" y="2037397"/>
                </a:lnTo>
                <a:lnTo>
                  <a:pt x="708469" y="2017201"/>
                </a:lnTo>
                <a:lnTo>
                  <a:pt x="664713" y="1996055"/>
                </a:lnTo>
                <a:lnTo>
                  <a:pt x="622044" y="1973980"/>
                </a:lnTo>
                <a:lnTo>
                  <a:pt x="580495" y="1950997"/>
                </a:lnTo>
                <a:lnTo>
                  <a:pt x="540097" y="1927130"/>
                </a:lnTo>
                <a:lnTo>
                  <a:pt x="500885" y="1902399"/>
                </a:lnTo>
                <a:lnTo>
                  <a:pt x="462889" y="1876827"/>
                </a:lnTo>
                <a:lnTo>
                  <a:pt x="426144" y="1850435"/>
                </a:lnTo>
                <a:lnTo>
                  <a:pt x="390681" y="1823247"/>
                </a:lnTo>
                <a:lnTo>
                  <a:pt x="356534" y="1795283"/>
                </a:lnTo>
                <a:lnTo>
                  <a:pt x="323734" y="1766565"/>
                </a:lnTo>
                <a:lnTo>
                  <a:pt x="292315" y="1737116"/>
                </a:lnTo>
                <a:lnTo>
                  <a:pt x="262308" y="1706957"/>
                </a:lnTo>
                <a:lnTo>
                  <a:pt x="233748" y="1676111"/>
                </a:lnTo>
                <a:lnTo>
                  <a:pt x="206665" y="1644599"/>
                </a:lnTo>
                <a:lnTo>
                  <a:pt x="181094" y="1612443"/>
                </a:lnTo>
                <a:lnTo>
                  <a:pt x="157066" y="1579666"/>
                </a:lnTo>
                <a:lnTo>
                  <a:pt x="134614" y="1546289"/>
                </a:lnTo>
                <a:lnTo>
                  <a:pt x="113771" y="1512334"/>
                </a:lnTo>
                <a:lnTo>
                  <a:pt x="94569" y="1477823"/>
                </a:lnTo>
                <a:lnTo>
                  <a:pt x="77041" y="1442778"/>
                </a:lnTo>
                <a:lnTo>
                  <a:pt x="61220" y="1407221"/>
                </a:lnTo>
                <a:lnTo>
                  <a:pt x="47138" y="1371175"/>
                </a:lnTo>
                <a:lnTo>
                  <a:pt x="34827" y="1334660"/>
                </a:lnTo>
                <a:lnTo>
                  <a:pt x="24321" y="1297699"/>
                </a:lnTo>
                <a:lnTo>
                  <a:pt x="15652" y="1260313"/>
                </a:lnTo>
                <a:lnTo>
                  <a:pt x="8853" y="1222526"/>
                </a:lnTo>
                <a:lnTo>
                  <a:pt x="3956" y="1184358"/>
                </a:lnTo>
                <a:lnTo>
                  <a:pt x="994" y="1145832"/>
                </a:lnTo>
                <a:lnTo>
                  <a:pt x="0" y="1106970"/>
                </a:lnTo>
                <a:lnTo>
                  <a:pt x="994" y="1068107"/>
                </a:lnTo>
                <a:lnTo>
                  <a:pt x="3956" y="1029581"/>
                </a:lnTo>
                <a:lnTo>
                  <a:pt x="8853" y="991413"/>
                </a:lnTo>
                <a:lnTo>
                  <a:pt x="15652" y="953626"/>
                </a:lnTo>
                <a:lnTo>
                  <a:pt x="24321" y="916241"/>
                </a:lnTo>
                <a:lnTo>
                  <a:pt x="34827" y="879280"/>
                </a:lnTo>
                <a:lnTo>
                  <a:pt x="47138" y="842765"/>
                </a:lnTo>
                <a:lnTo>
                  <a:pt x="61220" y="806718"/>
                </a:lnTo>
                <a:lnTo>
                  <a:pt x="77041" y="771161"/>
                </a:lnTo>
                <a:lnTo>
                  <a:pt x="94569" y="736116"/>
                </a:lnTo>
                <a:lnTo>
                  <a:pt x="113771" y="701605"/>
                </a:lnTo>
                <a:lnTo>
                  <a:pt x="134614" y="667650"/>
                </a:lnTo>
                <a:lnTo>
                  <a:pt x="157066" y="634273"/>
                </a:lnTo>
                <a:lnTo>
                  <a:pt x="181094" y="601496"/>
                </a:lnTo>
                <a:lnTo>
                  <a:pt x="206665" y="569340"/>
                </a:lnTo>
                <a:lnTo>
                  <a:pt x="233748" y="537828"/>
                </a:lnTo>
                <a:lnTo>
                  <a:pt x="262308" y="506982"/>
                </a:lnTo>
                <a:lnTo>
                  <a:pt x="292315" y="476823"/>
                </a:lnTo>
                <a:lnTo>
                  <a:pt x="323734" y="447374"/>
                </a:lnTo>
                <a:lnTo>
                  <a:pt x="356534" y="418657"/>
                </a:lnTo>
                <a:lnTo>
                  <a:pt x="390681" y="390693"/>
                </a:lnTo>
                <a:lnTo>
                  <a:pt x="426144" y="363504"/>
                </a:lnTo>
                <a:lnTo>
                  <a:pt x="462889" y="337112"/>
                </a:lnTo>
                <a:lnTo>
                  <a:pt x="500885" y="311540"/>
                </a:lnTo>
                <a:lnTo>
                  <a:pt x="540097" y="286809"/>
                </a:lnTo>
                <a:lnTo>
                  <a:pt x="580495" y="262942"/>
                </a:lnTo>
                <a:lnTo>
                  <a:pt x="622044" y="239959"/>
                </a:lnTo>
                <a:lnTo>
                  <a:pt x="664713" y="217884"/>
                </a:lnTo>
                <a:lnTo>
                  <a:pt x="708469" y="196738"/>
                </a:lnTo>
                <a:lnTo>
                  <a:pt x="753279" y="176543"/>
                </a:lnTo>
                <a:lnTo>
                  <a:pt x="799111" y="157320"/>
                </a:lnTo>
                <a:lnTo>
                  <a:pt x="845932" y="139093"/>
                </a:lnTo>
                <a:lnTo>
                  <a:pt x="893709" y="121882"/>
                </a:lnTo>
                <a:lnTo>
                  <a:pt x="942410" y="105711"/>
                </a:lnTo>
                <a:lnTo>
                  <a:pt x="992002" y="90600"/>
                </a:lnTo>
                <a:lnTo>
                  <a:pt x="1042453" y="76572"/>
                </a:lnTo>
                <a:lnTo>
                  <a:pt x="1093730" y="63648"/>
                </a:lnTo>
                <a:lnTo>
                  <a:pt x="1145800" y="51851"/>
                </a:lnTo>
                <a:lnTo>
                  <a:pt x="1198631" y="41203"/>
                </a:lnTo>
                <a:lnTo>
                  <a:pt x="1252190" y="31725"/>
                </a:lnTo>
                <a:lnTo>
                  <a:pt x="1306445" y="23440"/>
                </a:lnTo>
                <a:lnTo>
                  <a:pt x="1361362" y="16369"/>
                </a:lnTo>
                <a:lnTo>
                  <a:pt x="1416910" y="10534"/>
                </a:lnTo>
                <a:lnTo>
                  <a:pt x="1473055" y="5958"/>
                </a:lnTo>
                <a:lnTo>
                  <a:pt x="1529766" y="2663"/>
                </a:lnTo>
                <a:lnTo>
                  <a:pt x="1587008" y="669"/>
                </a:lnTo>
                <a:lnTo>
                  <a:pt x="1644751" y="0"/>
                </a:lnTo>
                <a:lnTo>
                  <a:pt x="1702493" y="669"/>
                </a:lnTo>
                <a:lnTo>
                  <a:pt x="1759735" y="2663"/>
                </a:lnTo>
                <a:lnTo>
                  <a:pt x="1816445" y="5958"/>
                </a:lnTo>
                <a:lnTo>
                  <a:pt x="1872590" y="10534"/>
                </a:lnTo>
                <a:lnTo>
                  <a:pt x="1928137" y="16369"/>
                </a:lnTo>
                <a:lnTo>
                  <a:pt x="1983054" y="23440"/>
                </a:lnTo>
                <a:lnTo>
                  <a:pt x="2037308" y="31725"/>
                </a:lnTo>
                <a:lnTo>
                  <a:pt x="2090867" y="41203"/>
                </a:lnTo>
                <a:lnTo>
                  <a:pt x="2143697" y="51851"/>
                </a:lnTo>
                <a:lnTo>
                  <a:pt x="2195767" y="63648"/>
                </a:lnTo>
                <a:lnTo>
                  <a:pt x="2247044" y="76572"/>
                </a:lnTo>
                <a:lnTo>
                  <a:pt x="2297495" y="90600"/>
                </a:lnTo>
                <a:lnTo>
                  <a:pt x="2347087" y="105711"/>
                </a:lnTo>
                <a:lnTo>
                  <a:pt x="2395788" y="121882"/>
                </a:lnTo>
                <a:lnTo>
                  <a:pt x="2443565" y="139093"/>
                </a:lnTo>
                <a:lnTo>
                  <a:pt x="2490386" y="157320"/>
                </a:lnTo>
                <a:lnTo>
                  <a:pt x="2536218" y="176543"/>
                </a:lnTo>
                <a:lnTo>
                  <a:pt x="2581028" y="196738"/>
                </a:lnTo>
                <a:lnTo>
                  <a:pt x="2624784" y="217884"/>
                </a:lnTo>
                <a:lnTo>
                  <a:pt x="2667453" y="239959"/>
                </a:lnTo>
                <a:lnTo>
                  <a:pt x="2709002" y="262942"/>
                </a:lnTo>
                <a:lnTo>
                  <a:pt x="2749400" y="286809"/>
                </a:lnTo>
                <a:lnTo>
                  <a:pt x="2788613" y="311540"/>
                </a:lnTo>
                <a:lnTo>
                  <a:pt x="2826608" y="337112"/>
                </a:lnTo>
                <a:lnTo>
                  <a:pt x="2863354" y="363504"/>
                </a:lnTo>
                <a:lnTo>
                  <a:pt x="2898817" y="390693"/>
                </a:lnTo>
                <a:lnTo>
                  <a:pt x="2932965" y="418657"/>
                </a:lnTo>
                <a:lnTo>
                  <a:pt x="2965765" y="447374"/>
                </a:lnTo>
                <a:lnTo>
                  <a:pt x="2997184" y="476823"/>
                </a:lnTo>
                <a:lnTo>
                  <a:pt x="3027191" y="506982"/>
                </a:lnTo>
                <a:lnTo>
                  <a:pt x="3055752" y="537828"/>
                </a:lnTo>
                <a:lnTo>
                  <a:pt x="3082834" y="569340"/>
                </a:lnTo>
                <a:lnTo>
                  <a:pt x="3108406" y="601496"/>
                </a:lnTo>
                <a:lnTo>
                  <a:pt x="3132434" y="634273"/>
                </a:lnTo>
                <a:lnTo>
                  <a:pt x="3154886" y="667650"/>
                </a:lnTo>
                <a:lnTo>
                  <a:pt x="3175730" y="701605"/>
                </a:lnTo>
                <a:lnTo>
                  <a:pt x="3194932" y="736116"/>
                </a:lnTo>
                <a:lnTo>
                  <a:pt x="3212460" y="771161"/>
                </a:lnTo>
                <a:lnTo>
                  <a:pt x="3228282" y="806718"/>
                </a:lnTo>
                <a:lnTo>
                  <a:pt x="3242364" y="842765"/>
                </a:lnTo>
                <a:lnTo>
                  <a:pt x="3254674" y="879280"/>
                </a:lnTo>
                <a:lnTo>
                  <a:pt x="3265180" y="916241"/>
                </a:lnTo>
                <a:lnTo>
                  <a:pt x="3273850" y="953626"/>
                </a:lnTo>
                <a:lnTo>
                  <a:pt x="3280649" y="991413"/>
                </a:lnTo>
                <a:lnTo>
                  <a:pt x="3285546" y="1029581"/>
                </a:lnTo>
                <a:lnTo>
                  <a:pt x="3288508" y="1068107"/>
                </a:lnTo>
                <a:lnTo>
                  <a:pt x="3289503" y="1106970"/>
                </a:lnTo>
                <a:close/>
              </a:path>
            </a:pathLst>
          </a:custGeom>
          <a:ln w="127012">
            <a:solidFill>
              <a:srgbClr val="F9B5B2"/>
            </a:solidFill>
          </a:ln>
        </p:spPr>
        <p:txBody>
          <a:bodyPr wrap="square" lIns="0" tIns="0" rIns="0" bIns="0" rtlCol="0"/>
          <a:lstStyle/>
          <a:p>
            <a:endParaRPr/>
          </a:p>
        </p:txBody>
      </p:sp>
      <p:sp>
        <p:nvSpPr>
          <p:cNvPr id="4" name="object 4"/>
          <p:cNvSpPr/>
          <p:nvPr/>
        </p:nvSpPr>
        <p:spPr>
          <a:xfrm>
            <a:off x="716056" y="1958435"/>
            <a:ext cx="4652010" cy="0"/>
          </a:xfrm>
          <a:custGeom>
            <a:avLst/>
            <a:gdLst/>
            <a:ahLst/>
            <a:cxnLst/>
            <a:rect l="l" t="t" r="r" b="b"/>
            <a:pathLst>
              <a:path w="4652010">
                <a:moveTo>
                  <a:pt x="0" y="0"/>
                </a:moveTo>
                <a:lnTo>
                  <a:pt x="4651895" y="0"/>
                </a:lnTo>
              </a:path>
            </a:pathLst>
          </a:custGeom>
          <a:ln w="6350">
            <a:solidFill>
              <a:srgbClr val="231F20"/>
            </a:solidFill>
          </a:ln>
        </p:spPr>
        <p:txBody>
          <a:bodyPr wrap="square" lIns="0" tIns="0" rIns="0" bIns="0" rtlCol="0"/>
          <a:lstStyle/>
          <a:p>
            <a:endParaRPr/>
          </a:p>
        </p:txBody>
      </p:sp>
      <p:pic>
        <p:nvPicPr>
          <p:cNvPr id="5" name="object 5"/>
          <p:cNvPicPr/>
          <p:nvPr/>
        </p:nvPicPr>
        <p:blipFill>
          <a:blip r:embed="rId3" cstate="print"/>
          <a:stretch>
            <a:fillRect/>
          </a:stretch>
        </p:blipFill>
        <p:spPr>
          <a:xfrm>
            <a:off x="1664616" y="4424319"/>
            <a:ext cx="2077161" cy="510527"/>
          </a:xfrm>
          <a:prstGeom prst="rect">
            <a:avLst/>
          </a:prstGeom>
        </p:spPr>
      </p:pic>
      <p:sp>
        <p:nvSpPr>
          <p:cNvPr id="6" name="object 6"/>
          <p:cNvSpPr txBox="1">
            <a:spLocks noGrp="1"/>
          </p:cNvSpPr>
          <p:nvPr>
            <p:ph type="title"/>
          </p:nvPr>
        </p:nvSpPr>
        <p:spPr>
          <a:xfrm>
            <a:off x="844624" y="574750"/>
            <a:ext cx="324548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231F20"/>
                </a:solidFill>
              </a:rPr>
              <a:t>SPC</a:t>
            </a:r>
            <a:r>
              <a:rPr sz="2500" spc="-55" dirty="0">
                <a:solidFill>
                  <a:srgbClr val="231F20"/>
                </a:solidFill>
              </a:rPr>
              <a:t> </a:t>
            </a:r>
            <a:r>
              <a:rPr sz="2500" spc="-65" dirty="0">
                <a:solidFill>
                  <a:srgbClr val="231F20"/>
                </a:solidFill>
              </a:rPr>
              <a:t>GLOBAL</a:t>
            </a:r>
            <a:r>
              <a:rPr sz="2500" spc="-200" dirty="0">
                <a:solidFill>
                  <a:srgbClr val="231F20"/>
                </a:solidFill>
              </a:rPr>
              <a:t>グループ</a:t>
            </a:r>
            <a:endParaRPr sz="2500"/>
          </a:p>
        </p:txBody>
      </p:sp>
      <p:grpSp>
        <p:nvGrpSpPr>
          <p:cNvPr id="7" name="object 7"/>
          <p:cNvGrpSpPr/>
          <p:nvPr/>
        </p:nvGrpSpPr>
        <p:grpSpPr>
          <a:xfrm>
            <a:off x="423014" y="621516"/>
            <a:ext cx="324485" cy="324485"/>
            <a:chOff x="423014" y="621516"/>
            <a:chExt cx="324485" cy="324485"/>
          </a:xfrm>
        </p:grpSpPr>
        <p:pic>
          <p:nvPicPr>
            <p:cNvPr id="8" name="object 8"/>
            <p:cNvPicPr/>
            <p:nvPr/>
          </p:nvPicPr>
          <p:blipFill>
            <a:blip r:embed="rId4" cstate="print"/>
            <a:stretch>
              <a:fillRect/>
            </a:stretch>
          </p:blipFill>
          <p:spPr>
            <a:xfrm>
              <a:off x="478773" y="677277"/>
              <a:ext cx="212699" cy="212699"/>
            </a:xfrm>
            <a:prstGeom prst="rect">
              <a:avLst/>
            </a:prstGeom>
          </p:spPr>
        </p:pic>
        <p:sp>
          <p:nvSpPr>
            <p:cNvPr id="9" name="object 9"/>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10" name="object 10"/>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11" name="object 11"/>
          <p:cNvSpPr/>
          <p:nvPr/>
        </p:nvSpPr>
        <p:spPr>
          <a:xfrm>
            <a:off x="359994" y="360006"/>
            <a:ext cx="9972040" cy="108585"/>
          </a:xfrm>
          <a:custGeom>
            <a:avLst/>
            <a:gdLst/>
            <a:ahLst/>
            <a:cxnLst/>
            <a:rect l="l" t="t" r="r" b="b"/>
            <a:pathLst>
              <a:path w="9972040" h="108584">
                <a:moveTo>
                  <a:pt x="7992008" y="0"/>
                </a:moveTo>
                <a:lnTo>
                  <a:pt x="0" y="0"/>
                </a:lnTo>
                <a:lnTo>
                  <a:pt x="0" y="108000"/>
                </a:lnTo>
                <a:lnTo>
                  <a:pt x="7632014" y="108000"/>
                </a:lnTo>
                <a:lnTo>
                  <a:pt x="7992008" y="0"/>
                </a:lnTo>
                <a:close/>
              </a:path>
              <a:path w="9972040" h="108584">
                <a:moveTo>
                  <a:pt x="8712009" y="0"/>
                </a:moveTo>
                <a:lnTo>
                  <a:pt x="8352015" y="0"/>
                </a:lnTo>
                <a:lnTo>
                  <a:pt x="7992021" y="108000"/>
                </a:lnTo>
                <a:lnTo>
                  <a:pt x="8352015" y="108000"/>
                </a:lnTo>
                <a:lnTo>
                  <a:pt x="8712009" y="0"/>
                </a:lnTo>
                <a:close/>
              </a:path>
              <a:path w="9972040" h="108584">
                <a:moveTo>
                  <a:pt x="9432023" y="0"/>
                </a:moveTo>
                <a:lnTo>
                  <a:pt x="9072016" y="0"/>
                </a:lnTo>
                <a:lnTo>
                  <a:pt x="8712022" y="108000"/>
                </a:lnTo>
                <a:lnTo>
                  <a:pt x="9072016" y="108000"/>
                </a:lnTo>
                <a:lnTo>
                  <a:pt x="9432023" y="0"/>
                </a:lnTo>
                <a:close/>
              </a:path>
              <a:path w="9972040" h="108584">
                <a:moveTo>
                  <a:pt x="9972015" y="0"/>
                </a:moveTo>
                <a:lnTo>
                  <a:pt x="9792017" y="0"/>
                </a:lnTo>
                <a:lnTo>
                  <a:pt x="9432023" y="108000"/>
                </a:lnTo>
                <a:lnTo>
                  <a:pt x="9972015" y="108000"/>
                </a:lnTo>
                <a:lnTo>
                  <a:pt x="9972015" y="0"/>
                </a:lnTo>
                <a:close/>
              </a:path>
            </a:pathLst>
          </a:custGeom>
          <a:solidFill>
            <a:srgbClr val="ED1C24"/>
          </a:solidFill>
        </p:spPr>
        <p:txBody>
          <a:bodyPr wrap="square" lIns="0" tIns="0" rIns="0" bIns="0" rtlCol="0"/>
          <a:lstStyle/>
          <a:p>
            <a:endParaRPr/>
          </a:p>
        </p:txBody>
      </p:sp>
      <p:sp>
        <p:nvSpPr>
          <p:cNvPr id="12" name="object 12"/>
          <p:cNvSpPr txBox="1"/>
          <p:nvPr/>
        </p:nvSpPr>
        <p:spPr>
          <a:xfrm>
            <a:off x="667840" y="1499259"/>
            <a:ext cx="4038600" cy="406400"/>
          </a:xfrm>
          <a:prstGeom prst="rect">
            <a:avLst/>
          </a:prstGeom>
        </p:spPr>
        <p:txBody>
          <a:bodyPr vert="horz" wrap="square" lIns="0" tIns="12700" rIns="0" bIns="0" rtlCol="0">
            <a:spAutoFit/>
          </a:bodyPr>
          <a:lstStyle/>
          <a:p>
            <a:pPr marL="12700">
              <a:lnSpc>
                <a:spcPct val="100000"/>
              </a:lnSpc>
              <a:spcBef>
                <a:spcPts val="100"/>
              </a:spcBef>
            </a:pPr>
            <a:r>
              <a:rPr sz="2500" b="1" spc="-70" dirty="0">
                <a:solidFill>
                  <a:srgbClr val="231F20"/>
                </a:solidFill>
                <a:latin typeface="A-OTF Ryumin Pr5 B-KL"/>
                <a:cs typeface="A-OTF Ryumin Pr5 B-KL"/>
              </a:rPr>
              <a:t>それは</a:t>
            </a:r>
            <a:r>
              <a:rPr sz="2500" b="1" spc="-335" dirty="0">
                <a:solidFill>
                  <a:srgbClr val="231F20"/>
                </a:solidFill>
                <a:latin typeface="A-OTF Ryumin Pr5 B-KL"/>
                <a:cs typeface="A-OTF Ryumin Pr5 B-KL"/>
              </a:rPr>
              <a:t>7</a:t>
            </a:r>
            <a:r>
              <a:rPr sz="2500" b="1" spc="-185" dirty="0">
                <a:solidFill>
                  <a:srgbClr val="231F20"/>
                </a:solidFill>
                <a:latin typeface="A-OTF Ryumin Pr5 B-KL"/>
                <a:cs typeface="A-OTF Ryumin Pr5 B-KL"/>
              </a:rPr>
              <a:t>人の侍から始まった。</a:t>
            </a:r>
            <a:endParaRPr sz="2500">
              <a:latin typeface="A-OTF Ryumin Pr5 B-KL"/>
              <a:cs typeface="A-OTF Ryumin Pr5 B-KL"/>
            </a:endParaRPr>
          </a:p>
        </p:txBody>
      </p:sp>
      <p:sp>
        <p:nvSpPr>
          <p:cNvPr id="13" name="object 13"/>
          <p:cNvSpPr txBox="1"/>
          <p:nvPr/>
        </p:nvSpPr>
        <p:spPr>
          <a:xfrm>
            <a:off x="623502" y="2138326"/>
            <a:ext cx="4300220" cy="1955800"/>
          </a:xfrm>
          <a:prstGeom prst="rect">
            <a:avLst/>
          </a:prstGeom>
        </p:spPr>
        <p:txBody>
          <a:bodyPr vert="horz" wrap="square" lIns="0" tIns="12700" rIns="0" bIns="0" rtlCol="0">
            <a:spAutoFit/>
          </a:bodyPr>
          <a:lstStyle/>
          <a:p>
            <a:pPr marL="12700">
              <a:lnSpc>
                <a:spcPct val="100000"/>
              </a:lnSpc>
              <a:spcBef>
                <a:spcPts val="100"/>
              </a:spcBef>
            </a:pPr>
            <a:r>
              <a:rPr sz="1000" b="1" spc="-45" dirty="0">
                <a:solidFill>
                  <a:srgbClr val="231F20"/>
                </a:solidFill>
                <a:latin typeface="A-OTF Ryumin Pr5 B-KL"/>
                <a:cs typeface="A-OTF Ryumin Pr5 B-KL"/>
              </a:rPr>
              <a:t>「理美容への情熱」を持った仲間と共に </a:t>
            </a:r>
            <a:r>
              <a:rPr sz="1000" b="1" dirty="0">
                <a:solidFill>
                  <a:srgbClr val="231F20"/>
                </a:solidFill>
                <a:latin typeface="A-OTF Ryumin Pr5 B-KL"/>
                <a:cs typeface="A-OTF Ryumin Pr5 B-KL"/>
              </a:rPr>
              <a:t>SPC</a:t>
            </a:r>
            <a:r>
              <a:rPr sz="1000" b="1" spc="295" dirty="0">
                <a:solidFill>
                  <a:srgbClr val="231F20"/>
                </a:solidFill>
                <a:latin typeface="A-OTF Ryumin Pr5 B-KL"/>
                <a:cs typeface="A-OTF Ryumin Pr5 B-KL"/>
              </a:rPr>
              <a:t> </a:t>
            </a:r>
            <a:r>
              <a:rPr sz="1000" b="1" dirty="0">
                <a:solidFill>
                  <a:srgbClr val="231F20"/>
                </a:solidFill>
                <a:latin typeface="A-OTF Ryumin Pr5 B-KL"/>
                <a:cs typeface="A-OTF Ryumin Pr5 B-KL"/>
              </a:rPr>
              <a:t>GLOBAL</a:t>
            </a:r>
            <a:r>
              <a:rPr sz="1000" b="1" spc="-50" dirty="0">
                <a:solidFill>
                  <a:srgbClr val="231F20"/>
                </a:solidFill>
                <a:latin typeface="A-OTF Ryumin Pr5 B-KL"/>
                <a:cs typeface="A-OTF Ryumin Pr5 B-KL"/>
              </a:rPr>
              <a:t>は創設されました。</a:t>
            </a:r>
            <a:endParaRPr sz="1000">
              <a:latin typeface="A-OTF Ryumin Pr5 B-KL"/>
              <a:cs typeface="A-OTF Ryumin Pr5 B-KL"/>
            </a:endParaRPr>
          </a:p>
          <a:p>
            <a:pPr marL="76200">
              <a:lnSpc>
                <a:spcPct val="100000"/>
              </a:lnSpc>
              <a:spcBef>
                <a:spcPts val="800"/>
              </a:spcBef>
            </a:pPr>
            <a:r>
              <a:rPr sz="1000" b="1" spc="-40" dirty="0">
                <a:solidFill>
                  <a:srgbClr val="231F20"/>
                </a:solidFill>
                <a:latin typeface="A-OTF Ryumin Pr5 B-KL"/>
                <a:cs typeface="A-OTF Ryumin Pr5 B-KL"/>
              </a:rPr>
              <a:t>彼らの熱い情熱と揺るぎない信念で、</a:t>
            </a:r>
            <a:endParaRPr sz="1000">
              <a:latin typeface="A-OTF Ryumin Pr5 B-KL"/>
              <a:cs typeface="A-OTF Ryumin Pr5 B-KL"/>
            </a:endParaRPr>
          </a:p>
          <a:p>
            <a:pPr marL="76200" marR="179070" indent="-63500">
              <a:lnSpc>
                <a:spcPct val="166700"/>
              </a:lnSpc>
            </a:pPr>
            <a:r>
              <a:rPr sz="1000" b="1" dirty="0">
                <a:solidFill>
                  <a:srgbClr val="231F20"/>
                </a:solidFill>
                <a:latin typeface="A-OTF Ryumin Pr5 B-KL"/>
                <a:cs typeface="A-OTF Ryumin Pr5 B-KL"/>
              </a:rPr>
              <a:t>「技術者集団から経営者集団へ</a:t>
            </a:r>
            <a:r>
              <a:rPr sz="1000" b="1" spc="-100" dirty="0">
                <a:solidFill>
                  <a:srgbClr val="231F20"/>
                </a:solidFill>
                <a:latin typeface="A-OTF Ryumin Pr5 B-KL"/>
                <a:cs typeface="A-OTF Ryumin Pr5 B-KL"/>
              </a:rPr>
              <a:t>」「経営者集団から生涯学習者集団へ」と</a:t>
            </a:r>
            <a:r>
              <a:rPr sz="1000" b="1" spc="-75" dirty="0">
                <a:solidFill>
                  <a:srgbClr val="231F20"/>
                </a:solidFill>
                <a:latin typeface="A-OTF Ryumin Pr5 B-KL"/>
                <a:cs typeface="A-OTF Ryumin Pr5 B-KL"/>
              </a:rPr>
              <a:t>意識の変革をもたらし、技術だけではなく</a:t>
            </a:r>
            <a:endParaRPr sz="1000">
              <a:latin typeface="A-OTF Ryumin Pr5 B-KL"/>
              <a:cs typeface="A-OTF Ryumin Pr5 B-KL"/>
            </a:endParaRPr>
          </a:p>
          <a:p>
            <a:pPr marL="76200" marR="151130" indent="-63500">
              <a:lnSpc>
                <a:spcPct val="166700"/>
              </a:lnSpc>
            </a:pPr>
            <a:r>
              <a:rPr sz="1000" b="1" spc="-45" dirty="0">
                <a:solidFill>
                  <a:srgbClr val="231F20"/>
                </a:solidFill>
                <a:latin typeface="A-OTF Ryumin Pr5 B-KL"/>
                <a:cs typeface="A-OTF Ryumin Pr5 B-KL"/>
              </a:rPr>
              <a:t>「人としての魅力</a:t>
            </a:r>
            <a:r>
              <a:rPr sz="1000" b="1" spc="-114" dirty="0">
                <a:solidFill>
                  <a:srgbClr val="231F20"/>
                </a:solidFill>
                <a:latin typeface="A-OTF Ryumin Pr5 B-KL"/>
                <a:cs typeface="A-OTF Ryumin Pr5 B-KL"/>
              </a:rPr>
              <a:t>」「経営者としての魅力」を開花させるための活動として</a:t>
            </a:r>
            <a:r>
              <a:rPr sz="1000" b="1" dirty="0">
                <a:solidFill>
                  <a:srgbClr val="231F20"/>
                </a:solidFill>
                <a:latin typeface="A-OTF Ryumin Pr5 B-KL"/>
                <a:cs typeface="A-OTF Ryumin Pr5 B-KL"/>
              </a:rPr>
              <a:t> </a:t>
            </a:r>
            <a:r>
              <a:rPr sz="1000" b="1" spc="-110" dirty="0">
                <a:solidFill>
                  <a:srgbClr val="231F20"/>
                </a:solidFill>
                <a:latin typeface="A-OTF Ryumin Pr5 B-KL"/>
                <a:cs typeface="A-OTF Ryumin Pr5 B-KL"/>
              </a:rPr>
              <a:t>教育や学習の場の提供、大きなネットワークづくりなどを行ってきました。</a:t>
            </a:r>
            <a:r>
              <a:rPr sz="1000" b="1" spc="-5" dirty="0">
                <a:solidFill>
                  <a:srgbClr val="231F20"/>
                </a:solidFill>
                <a:latin typeface="A-OTF Ryumin Pr5 B-KL"/>
                <a:cs typeface="A-OTF Ryumin Pr5 B-KL"/>
              </a:rPr>
              <a:t>設立から</a:t>
            </a:r>
            <a:r>
              <a:rPr sz="1000" b="1" spc="60" dirty="0">
                <a:solidFill>
                  <a:srgbClr val="231F20"/>
                </a:solidFill>
                <a:latin typeface="A-OTF Ryumin Pr5 B-KL"/>
                <a:cs typeface="A-OTF Ryumin Pr5 B-KL"/>
              </a:rPr>
              <a:t>5</a:t>
            </a:r>
            <a:r>
              <a:rPr sz="1000" b="1" spc="45" dirty="0">
                <a:solidFill>
                  <a:srgbClr val="231F20"/>
                </a:solidFill>
                <a:latin typeface="A-OTF Ryumin Pr5 B-KL"/>
                <a:cs typeface="A-OTF Ryumin Pr5 B-KL"/>
              </a:rPr>
              <a:t>0</a:t>
            </a:r>
            <a:r>
              <a:rPr sz="1000" b="1" spc="-70" dirty="0">
                <a:solidFill>
                  <a:srgbClr val="231F20"/>
                </a:solidFill>
                <a:latin typeface="A-OTF Ryumin Pr5 B-KL"/>
                <a:cs typeface="A-OTF Ryumin Pr5 B-KL"/>
              </a:rPr>
              <a:t>年以上経った今も、同じ想いに賛同する仲間が集まり</a:t>
            </a:r>
            <a:endParaRPr sz="1000">
              <a:latin typeface="A-OTF Ryumin Pr5 B-KL"/>
              <a:cs typeface="A-OTF Ryumin Pr5 B-KL"/>
            </a:endParaRPr>
          </a:p>
          <a:p>
            <a:pPr marL="76200">
              <a:lnSpc>
                <a:spcPct val="100000"/>
              </a:lnSpc>
              <a:spcBef>
                <a:spcPts val="800"/>
              </a:spcBef>
            </a:pPr>
            <a:r>
              <a:rPr sz="1000" b="1" dirty="0">
                <a:solidFill>
                  <a:srgbClr val="231F20"/>
                </a:solidFill>
                <a:latin typeface="A-OTF Ryumin Pr5 B-KL"/>
                <a:cs typeface="A-OTF Ryumin Pr5 B-KL"/>
              </a:rPr>
              <a:t>1400</a:t>
            </a:r>
            <a:r>
              <a:rPr sz="1000" b="1" spc="-80" dirty="0">
                <a:solidFill>
                  <a:srgbClr val="231F20"/>
                </a:solidFill>
                <a:latin typeface="A-OTF Ryumin Pr5 B-KL"/>
                <a:cs typeface="A-OTF Ryumin Pr5 B-KL"/>
              </a:rPr>
              <a:t>名を超える会員とともに、その魅力を拡大し続けています。</a:t>
            </a:r>
            <a:endParaRPr sz="1000">
              <a:latin typeface="A-OTF Ryumin Pr5 B-KL"/>
              <a:cs typeface="A-OTF Ryumin Pr5 B-KL"/>
            </a:endParaRPr>
          </a:p>
        </p:txBody>
      </p:sp>
      <p:pic>
        <p:nvPicPr>
          <p:cNvPr id="14" name="object 14"/>
          <p:cNvPicPr/>
          <p:nvPr/>
        </p:nvPicPr>
        <p:blipFill>
          <a:blip r:embed="rId5" cstate="print"/>
          <a:stretch>
            <a:fillRect/>
          </a:stretch>
        </p:blipFill>
        <p:spPr>
          <a:xfrm>
            <a:off x="5343928" y="1573974"/>
            <a:ext cx="4476650" cy="2518110"/>
          </a:xfrm>
          <a:prstGeom prst="rect">
            <a:avLst/>
          </a:prstGeom>
        </p:spPr>
      </p:pic>
      <p:pic>
        <p:nvPicPr>
          <p:cNvPr id="15" name="object 15"/>
          <p:cNvPicPr/>
          <p:nvPr/>
        </p:nvPicPr>
        <p:blipFill>
          <a:blip r:embed="rId6" cstate="print"/>
          <a:stretch>
            <a:fillRect/>
          </a:stretch>
        </p:blipFill>
        <p:spPr>
          <a:xfrm>
            <a:off x="1156479" y="6495647"/>
            <a:ext cx="3165436" cy="203314"/>
          </a:xfrm>
          <a:prstGeom prst="rect">
            <a:avLst/>
          </a:prstGeom>
        </p:spPr>
      </p:pic>
      <p:pic>
        <p:nvPicPr>
          <p:cNvPr id="16" name="object 16"/>
          <p:cNvPicPr/>
          <p:nvPr/>
        </p:nvPicPr>
        <p:blipFill>
          <a:blip r:embed="rId7" cstate="print"/>
          <a:stretch>
            <a:fillRect/>
          </a:stretch>
        </p:blipFill>
        <p:spPr>
          <a:xfrm>
            <a:off x="538013" y="5344354"/>
            <a:ext cx="1733423" cy="203314"/>
          </a:xfrm>
          <a:prstGeom prst="rect">
            <a:avLst/>
          </a:prstGeom>
        </p:spPr>
      </p:pic>
      <p:pic>
        <p:nvPicPr>
          <p:cNvPr id="17" name="object 17"/>
          <p:cNvPicPr/>
          <p:nvPr/>
        </p:nvPicPr>
        <p:blipFill>
          <a:blip r:embed="rId8" cstate="print"/>
          <a:stretch>
            <a:fillRect/>
          </a:stretch>
        </p:blipFill>
        <p:spPr>
          <a:xfrm>
            <a:off x="538013" y="5734080"/>
            <a:ext cx="1733423" cy="203314"/>
          </a:xfrm>
          <a:prstGeom prst="rect">
            <a:avLst/>
          </a:prstGeom>
        </p:spPr>
      </p:pic>
      <p:pic>
        <p:nvPicPr>
          <p:cNvPr id="18" name="object 18"/>
          <p:cNvPicPr/>
          <p:nvPr/>
        </p:nvPicPr>
        <p:blipFill>
          <a:blip r:embed="rId9" cstate="print"/>
          <a:stretch>
            <a:fillRect/>
          </a:stretch>
        </p:blipFill>
        <p:spPr>
          <a:xfrm>
            <a:off x="538013" y="6123806"/>
            <a:ext cx="1733423" cy="203314"/>
          </a:xfrm>
          <a:prstGeom prst="rect">
            <a:avLst/>
          </a:prstGeom>
        </p:spPr>
      </p:pic>
      <p:pic>
        <p:nvPicPr>
          <p:cNvPr id="19" name="object 19"/>
          <p:cNvPicPr/>
          <p:nvPr/>
        </p:nvPicPr>
        <p:blipFill>
          <a:blip r:embed="rId10" cstate="print"/>
          <a:stretch>
            <a:fillRect/>
          </a:stretch>
        </p:blipFill>
        <p:spPr>
          <a:xfrm>
            <a:off x="2597317" y="5344354"/>
            <a:ext cx="2518092" cy="203314"/>
          </a:xfrm>
          <a:prstGeom prst="rect">
            <a:avLst/>
          </a:prstGeom>
        </p:spPr>
      </p:pic>
      <p:pic>
        <p:nvPicPr>
          <p:cNvPr id="20" name="object 20"/>
          <p:cNvPicPr/>
          <p:nvPr/>
        </p:nvPicPr>
        <p:blipFill>
          <a:blip r:embed="rId11" cstate="print"/>
          <a:stretch>
            <a:fillRect/>
          </a:stretch>
        </p:blipFill>
        <p:spPr>
          <a:xfrm>
            <a:off x="2891572" y="5734080"/>
            <a:ext cx="1929587" cy="203314"/>
          </a:xfrm>
          <a:prstGeom prst="rect">
            <a:avLst/>
          </a:prstGeom>
        </p:spPr>
      </p:pic>
      <p:pic>
        <p:nvPicPr>
          <p:cNvPr id="21" name="object 21"/>
          <p:cNvPicPr/>
          <p:nvPr/>
        </p:nvPicPr>
        <p:blipFill>
          <a:blip r:embed="rId12" cstate="print"/>
          <a:stretch>
            <a:fillRect/>
          </a:stretch>
        </p:blipFill>
        <p:spPr>
          <a:xfrm>
            <a:off x="2891572" y="6123806"/>
            <a:ext cx="1929587" cy="203314"/>
          </a:xfrm>
          <a:prstGeom prst="rect">
            <a:avLst/>
          </a:prstGeom>
        </p:spPr>
      </p:pic>
      <p:grpSp>
        <p:nvGrpSpPr>
          <p:cNvPr id="22" name="object 22"/>
          <p:cNvGrpSpPr/>
          <p:nvPr/>
        </p:nvGrpSpPr>
        <p:grpSpPr>
          <a:xfrm>
            <a:off x="2129735" y="5029478"/>
            <a:ext cx="1274445" cy="95250"/>
            <a:chOff x="2129735" y="5029478"/>
            <a:chExt cx="1274445" cy="95250"/>
          </a:xfrm>
        </p:grpSpPr>
        <p:pic>
          <p:nvPicPr>
            <p:cNvPr id="23" name="object 23"/>
            <p:cNvPicPr/>
            <p:nvPr/>
          </p:nvPicPr>
          <p:blipFill>
            <a:blip r:embed="rId13" cstate="print"/>
            <a:stretch>
              <a:fillRect/>
            </a:stretch>
          </p:blipFill>
          <p:spPr>
            <a:xfrm>
              <a:off x="2129735" y="5029478"/>
              <a:ext cx="1007071" cy="94841"/>
            </a:xfrm>
            <a:prstGeom prst="rect">
              <a:avLst/>
            </a:prstGeom>
          </p:spPr>
        </p:pic>
        <p:sp>
          <p:nvSpPr>
            <p:cNvPr id="24" name="object 24"/>
            <p:cNvSpPr/>
            <p:nvPr/>
          </p:nvSpPr>
          <p:spPr>
            <a:xfrm>
              <a:off x="3149663" y="5029898"/>
              <a:ext cx="254000" cy="94615"/>
            </a:xfrm>
            <a:custGeom>
              <a:avLst/>
              <a:gdLst/>
              <a:ahLst/>
              <a:cxnLst/>
              <a:rect l="l" t="t" r="r" b="b"/>
              <a:pathLst>
                <a:path w="254000" h="94614">
                  <a:moveTo>
                    <a:pt x="85699" y="41008"/>
                  </a:moveTo>
                  <a:lnTo>
                    <a:pt x="81749" y="41516"/>
                  </a:lnTo>
                  <a:lnTo>
                    <a:pt x="79298" y="41617"/>
                  </a:lnTo>
                  <a:lnTo>
                    <a:pt x="8128" y="41617"/>
                  </a:lnTo>
                  <a:lnTo>
                    <a:pt x="3759" y="41414"/>
                  </a:lnTo>
                  <a:lnTo>
                    <a:pt x="0" y="40906"/>
                  </a:lnTo>
                  <a:lnTo>
                    <a:pt x="0" y="52793"/>
                  </a:lnTo>
                  <a:lnTo>
                    <a:pt x="4152" y="52374"/>
                  </a:lnTo>
                  <a:lnTo>
                    <a:pt x="7200" y="52285"/>
                  </a:lnTo>
                  <a:lnTo>
                    <a:pt x="81229" y="52374"/>
                  </a:lnTo>
                  <a:lnTo>
                    <a:pt x="85699" y="52793"/>
                  </a:lnTo>
                  <a:lnTo>
                    <a:pt x="85699" y="41008"/>
                  </a:lnTo>
                  <a:close/>
                </a:path>
                <a:path w="254000" h="94614">
                  <a:moveTo>
                    <a:pt x="175869" y="6794"/>
                  </a:moveTo>
                  <a:lnTo>
                    <a:pt x="171107" y="2019"/>
                  </a:lnTo>
                  <a:lnTo>
                    <a:pt x="171107" y="9436"/>
                  </a:lnTo>
                  <a:lnTo>
                    <a:pt x="171107" y="16040"/>
                  </a:lnTo>
                  <a:lnTo>
                    <a:pt x="168465" y="18681"/>
                  </a:lnTo>
                  <a:lnTo>
                    <a:pt x="161848" y="18681"/>
                  </a:lnTo>
                  <a:lnTo>
                    <a:pt x="159219" y="16040"/>
                  </a:lnTo>
                  <a:lnTo>
                    <a:pt x="159219" y="13195"/>
                  </a:lnTo>
                  <a:lnTo>
                    <a:pt x="159219" y="9436"/>
                  </a:lnTo>
                  <a:lnTo>
                    <a:pt x="161848" y="6794"/>
                  </a:lnTo>
                  <a:lnTo>
                    <a:pt x="168465" y="6794"/>
                  </a:lnTo>
                  <a:lnTo>
                    <a:pt x="171107" y="9436"/>
                  </a:lnTo>
                  <a:lnTo>
                    <a:pt x="171107" y="2019"/>
                  </a:lnTo>
                  <a:lnTo>
                    <a:pt x="159321" y="2019"/>
                  </a:lnTo>
                  <a:lnTo>
                    <a:pt x="154444" y="6794"/>
                  </a:lnTo>
                  <a:lnTo>
                    <a:pt x="154444" y="13195"/>
                  </a:lnTo>
                  <a:lnTo>
                    <a:pt x="96977" y="13195"/>
                  </a:lnTo>
                  <a:lnTo>
                    <a:pt x="94119" y="13093"/>
                  </a:lnTo>
                  <a:lnTo>
                    <a:pt x="90068" y="12484"/>
                  </a:lnTo>
                  <a:lnTo>
                    <a:pt x="90068" y="23749"/>
                  </a:lnTo>
                  <a:lnTo>
                    <a:pt x="93916" y="23253"/>
                  </a:lnTo>
                  <a:lnTo>
                    <a:pt x="96761" y="23139"/>
                  </a:lnTo>
                  <a:lnTo>
                    <a:pt x="151904" y="23139"/>
                  </a:lnTo>
                  <a:lnTo>
                    <a:pt x="131711" y="60198"/>
                  </a:lnTo>
                  <a:lnTo>
                    <a:pt x="98183" y="79502"/>
                  </a:lnTo>
                  <a:lnTo>
                    <a:pt x="102044" y="83350"/>
                  </a:lnTo>
                  <a:lnTo>
                    <a:pt x="103263" y="84988"/>
                  </a:lnTo>
                  <a:lnTo>
                    <a:pt x="105498" y="89560"/>
                  </a:lnTo>
                  <a:lnTo>
                    <a:pt x="116954" y="84264"/>
                  </a:lnTo>
                  <a:lnTo>
                    <a:pt x="149440" y="56159"/>
                  </a:lnTo>
                  <a:lnTo>
                    <a:pt x="163588" y="23355"/>
                  </a:lnTo>
                  <a:lnTo>
                    <a:pt x="164287" y="23456"/>
                  </a:lnTo>
                  <a:lnTo>
                    <a:pt x="171107" y="23456"/>
                  </a:lnTo>
                  <a:lnTo>
                    <a:pt x="171411" y="23139"/>
                  </a:lnTo>
                  <a:lnTo>
                    <a:pt x="175768" y="18681"/>
                  </a:lnTo>
                  <a:lnTo>
                    <a:pt x="175869" y="6794"/>
                  </a:lnTo>
                  <a:close/>
                </a:path>
                <a:path w="254000" h="94614">
                  <a:moveTo>
                    <a:pt x="253923" y="47218"/>
                  </a:moveTo>
                  <a:lnTo>
                    <a:pt x="227926" y="0"/>
                  </a:lnTo>
                  <a:lnTo>
                    <a:pt x="216966" y="0"/>
                  </a:lnTo>
                  <a:lnTo>
                    <a:pt x="242862" y="47218"/>
                  </a:lnTo>
                  <a:lnTo>
                    <a:pt x="216966" y="94437"/>
                  </a:lnTo>
                  <a:lnTo>
                    <a:pt x="227926" y="94437"/>
                  </a:lnTo>
                  <a:lnTo>
                    <a:pt x="253923" y="47218"/>
                  </a:lnTo>
                  <a:close/>
                </a:path>
              </a:pathLst>
            </a:custGeom>
            <a:solidFill>
              <a:srgbClr val="ED1C24"/>
            </a:solidFill>
          </p:spPr>
          <p:txBody>
            <a:bodyPr wrap="square" lIns="0" tIns="0" rIns="0" bIns="0" rtlCol="0"/>
            <a:lstStyle/>
            <a:p>
              <a:endParaRPr/>
            </a:p>
          </p:txBody>
        </p:sp>
      </p:grpSp>
      <p:sp>
        <p:nvSpPr>
          <p:cNvPr id="25" name="object 25"/>
          <p:cNvSpPr txBox="1"/>
          <p:nvPr/>
        </p:nvSpPr>
        <p:spPr>
          <a:xfrm>
            <a:off x="5328274" y="4614382"/>
            <a:ext cx="2990850" cy="2178050"/>
          </a:xfrm>
          <a:prstGeom prst="rect">
            <a:avLst/>
          </a:prstGeom>
        </p:spPr>
        <p:txBody>
          <a:bodyPr vert="horz" wrap="square" lIns="0" tIns="58419" rIns="0" bIns="0" rtlCol="0">
            <a:spAutoFit/>
          </a:bodyPr>
          <a:lstStyle/>
          <a:p>
            <a:pPr marL="119380" indent="-106680">
              <a:lnSpc>
                <a:spcPct val="100000"/>
              </a:lnSpc>
              <a:spcBef>
                <a:spcPts val="459"/>
              </a:spcBef>
              <a:buClr>
                <a:srgbClr val="ED1C24"/>
              </a:buClr>
              <a:buFont typeface="Kozuka Gothic Pr6N R"/>
              <a:buChar char="■"/>
              <a:tabLst>
                <a:tab pos="119380" algn="l"/>
              </a:tabLst>
            </a:pPr>
            <a:r>
              <a:rPr sz="700" spc="100" dirty="0">
                <a:solidFill>
                  <a:srgbClr val="231F20"/>
                </a:solidFill>
                <a:latin typeface="Hiragino Kaku Gothic Std W3"/>
                <a:cs typeface="Hiragino Kaku Gothic Std W3"/>
              </a:rPr>
              <a:t>概要  団体名  </a:t>
            </a:r>
            <a:r>
              <a:rPr sz="700" dirty="0">
                <a:solidFill>
                  <a:srgbClr val="231F20"/>
                </a:solidFill>
                <a:latin typeface="Hiragino Kaku Gothic Std W3"/>
                <a:cs typeface="Hiragino Kaku Gothic Std W3"/>
              </a:rPr>
              <a:t>SPC</a:t>
            </a:r>
            <a:r>
              <a:rPr sz="700" spc="10" dirty="0">
                <a:solidFill>
                  <a:srgbClr val="231F20"/>
                </a:solidFill>
                <a:latin typeface="Hiragino Kaku Gothic Std W3"/>
                <a:cs typeface="Hiragino Kaku Gothic Std W3"/>
              </a:rPr>
              <a:t> </a:t>
            </a:r>
            <a:r>
              <a:rPr sz="700" spc="-10" dirty="0">
                <a:solidFill>
                  <a:srgbClr val="231F20"/>
                </a:solidFill>
                <a:latin typeface="Hiragino Kaku Gothic Std W3"/>
                <a:cs typeface="Hiragino Kaku Gothic Std W3"/>
              </a:rPr>
              <a:t>GLOBAL</a:t>
            </a:r>
            <a:endParaRPr sz="700">
              <a:latin typeface="Hiragino Kaku Gothic Std W3"/>
              <a:cs typeface="Hiragino Kaku Gothic Std W3"/>
            </a:endParaRPr>
          </a:p>
          <a:p>
            <a:pPr marL="439420">
              <a:lnSpc>
                <a:spcPct val="100000"/>
              </a:lnSpc>
              <a:spcBef>
                <a:spcPts val="359"/>
              </a:spcBef>
            </a:pPr>
            <a:r>
              <a:rPr sz="700" spc="65" dirty="0">
                <a:solidFill>
                  <a:srgbClr val="231F20"/>
                </a:solidFill>
                <a:latin typeface="Hiragino Kaku Gothic Std W3"/>
                <a:cs typeface="Hiragino Kaku Gothic Std W3"/>
              </a:rPr>
              <a:t>設立日  </a:t>
            </a:r>
            <a:r>
              <a:rPr sz="700" spc="-10" dirty="0">
                <a:solidFill>
                  <a:srgbClr val="231F20"/>
                </a:solidFill>
                <a:latin typeface="Hiragino Kaku Gothic Std W3"/>
                <a:cs typeface="Hiragino Kaku Gothic Std W3"/>
              </a:rPr>
              <a:t>1966年</a:t>
            </a:r>
            <a:r>
              <a:rPr sz="700" spc="-45" dirty="0">
                <a:solidFill>
                  <a:srgbClr val="231F20"/>
                </a:solidFill>
                <a:latin typeface="Hiragino Kaku Gothic Std W3"/>
                <a:cs typeface="Hiragino Kaku Gothic Std W3"/>
              </a:rPr>
              <a:t>5</a:t>
            </a:r>
            <a:r>
              <a:rPr sz="700" spc="-65" dirty="0">
                <a:solidFill>
                  <a:srgbClr val="231F20"/>
                </a:solidFill>
                <a:latin typeface="Hiragino Kaku Gothic Std W3"/>
                <a:cs typeface="Hiragino Kaku Gothic Std W3"/>
              </a:rPr>
              <a:t>月</a:t>
            </a:r>
            <a:r>
              <a:rPr sz="700" spc="-40" dirty="0">
                <a:solidFill>
                  <a:srgbClr val="231F20"/>
                </a:solidFill>
                <a:latin typeface="Hiragino Kaku Gothic Std W3"/>
                <a:cs typeface="Hiragino Kaku Gothic Std W3"/>
              </a:rPr>
              <a:t>10</a:t>
            </a:r>
            <a:r>
              <a:rPr sz="700" spc="-50" dirty="0">
                <a:solidFill>
                  <a:srgbClr val="231F20"/>
                </a:solidFill>
                <a:latin typeface="Hiragino Kaku Gothic Std W3"/>
                <a:cs typeface="Hiragino Kaku Gothic Std W3"/>
              </a:rPr>
              <a:t>日</a:t>
            </a:r>
            <a:endParaRPr sz="700">
              <a:latin typeface="Hiragino Kaku Gothic Std W3"/>
              <a:cs typeface="Hiragino Kaku Gothic Std W3"/>
            </a:endParaRPr>
          </a:p>
          <a:p>
            <a:pPr marL="439420" marR="1036319">
              <a:lnSpc>
                <a:spcPct val="142800"/>
              </a:lnSpc>
            </a:pPr>
            <a:r>
              <a:rPr sz="700" spc="125" dirty="0">
                <a:solidFill>
                  <a:srgbClr val="231F20"/>
                </a:solidFill>
                <a:latin typeface="Hiragino Kaku Gothic Std W3"/>
                <a:cs typeface="Hiragino Kaku Gothic Std W3"/>
              </a:rPr>
              <a:t>会員数 </a:t>
            </a:r>
            <a:r>
              <a:rPr sz="700" spc="-10" dirty="0">
                <a:solidFill>
                  <a:srgbClr val="231F20"/>
                </a:solidFill>
                <a:latin typeface="Hiragino Kaku Gothic Std W3"/>
                <a:cs typeface="Hiragino Kaku Gothic Std W3"/>
              </a:rPr>
              <a:t>1400</a:t>
            </a:r>
            <a:r>
              <a:rPr sz="700" spc="-350" dirty="0">
                <a:solidFill>
                  <a:srgbClr val="231F20"/>
                </a:solidFill>
                <a:latin typeface="Hiragino Kaku Gothic Std W3"/>
                <a:cs typeface="Hiragino Kaku Gothic Std W3"/>
              </a:rPr>
              <a:t>名</a:t>
            </a:r>
            <a:r>
              <a:rPr sz="700" spc="-30" dirty="0">
                <a:solidFill>
                  <a:srgbClr val="231F20"/>
                </a:solidFill>
                <a:latin typeface="Hiragino Kaku Gothic Std W3"/>
                <a:cs typeface="Hiragino Kaku Gothic Std W3"/>
              </a:rPr>
              <a:t>（2019</a:t>
            </a:r>
            <a:r>
              <a:rPr sz="700" spc="-35" dirty="0">
                <a:solidFill>
                  <a:srgbClr val="231F20"/>
                </a:solidFill>
                <a:latin typeface="Hiragino Kaku Gothic Std W3"/>
                <a:cs typeface="Hiragino Kaku Gothic Std W3"/>
              </a:rPr>
              <a:t>年</a:t>
            </a:r>
            <a:r>
              <a:rPr sz="700" spc="-40" dirty="0">
                <a:solidFill>
                  <a:srgbClr val="231F20"/>
                </a:solidFill>
                <a:latin typeface="Hiragino Kaku Gothic Std W3"/>
                <a:cs typeface="Hiragino Kaku Gothic Std W3"/>
              </a:rPr>
              <a:t>12</a:t>
            </a:r>
            <a:r>
              <a:rPr sz="700" spc="-15" dirty="0">
                <a:solidFill>
                  <a:srgbClr val="231F20"/>
                </a:solidFill>
                <a:latin typeface="Hiragino Kaku Gothic Std W3"/>
                <a:cs typeface="Hiragino Kaku Gothic Std W3"/>
              </a:rPr>
              <a:t>月現在</a:t>
            </a:r>
            <a:r>
              <a:rPr sz="700" spc="-50" dirty="0">
                <a:solidFill>
                  <a:srgbClr val="231F20"/>
                </a:solidFill>
                <a:latin typeface="Hiragino Kaku Gothic Std W3"/>
                <a:cs typeface="Hiragino Kaku Gothic Std W3"/>
              </a:rPr>
              <a:t>）</a:t>
            </a:r>
            <a:r>
              <a:rPr sz="700" spc="-10" dirty="0">
                <a:solidFill>
                  <a:srgbClr val="231F20"/>
                </a:solidFill>
                <a:latin typeface="Hiragino Kaku Gothic Std W3"/>
                <a:cs typeface="Hiragino Kaku Gothic Std W3"/>
              </a:rPr>
              <a:t>代表者  沢田圭司</a:t>
            </a:r>
            <a:r>
              <a:rPr sz="700" dirty="0">
                <a:solidFill>
                  <a:srgbClr val="231F20"/>
                </a:solidFill>
                <a:latin typeface="Hiragino Kaku Gothic Std W3"/>
                <a:cs typeface="Hiragino Kaku Gothic Std W3"/>
              </a:rPr>
              <a:t>（第30代理事長</a:t>
            </a:r>
            <a:r>
              <a:rPr sz="700" spc="-50" dirty="0">
                <a:solidFill>
                  <a:srgbClr val="231F20"/>
                </a:solidFill>
                <a:latin typeface="Hiragino Kaku Gothic Std W3"/>
                <a:cs typeface="Hiragino Kaku Gothic Std W3"/>
              </a:rPr>
              <a:t>）</a:t>
            </a:r>
            <a:endParaRPr sz="700">
              <a:latin typeface="Hiragino Kaku Gothic Std W3"/>
              <a:cs typeface="Hiragino Kaku Gothic Std W3"/>
            </a:endParaRPr>
          </a:p>
          <a:p>
            <a:pPr marL="807085" marR="165735" indent="-367665">
              <a:lnSpc>
                <a:spcPct val="142800"/>
              </a:lnSpc>
            </a:pPr>
            <a:r>
              <a:rPr sz="700" spc="5" dirty="0">
                <a:solidFill>
                  <a:srgbClr val="231F20"/>
                </a:solidFill>
                <a:latin typeface="Hiragino Kaku Gothic Std W3"/>
                <a:cs typeface="Hiragino Kaku Gothic Std W3"/>
              </a:rPr>
              <a:t>連絡先  東京都渋谷区広尾 </a:t>
            </a:r>
            <a:r>
              <a:rPr sz="700" spc="-50" dirty="0">
                <a:solidFill>
                  <a:srgbClr val="231F20"/>
                </a:solidFill>
                <a:latin typeface="Hiragino Kaku Gothic Std W3"/>
                <a:cs typeface="Hiragino Kaku Gothic Std W3"/>
              </a:rPr>
              <a:t>1-</a:t>
            </a:r>
            <a:r>
              <a:rPr sz="700" spc="-20" dirty="0">
                <a:solidFill>
                  <a:srgbClr val="231F20"/>
                </a:solidFill>
                <a:latin typeface="Hiragino Kaku Gothic Std W3"/>
                <a:cs typeface="Hiragino Kaku Gothic Std W3"/>
              </a:rPr>
              <a:t>1-</a:t>
            </a:r>
            <a:r>
              <a:rPr sz="700" dirty="0">
                <a:solidFill>
                  <a:srgbClr val="231F20"/>
                </a:solidFill>
                <a:latin typeface="Hiragino Kaku Gothic Std W3"/>
                <a:cs typeface="Hiragino Kaku Gothic Std W3"/>
              </a:rPr>
              <a:t>33</a:t>
            </a:r>
            <a:r>
              <a:rPr sz="700" spc="25" dirty="0">
                <a:solidFill>
                  <a:srgbClr val="231F20"/>
                </a:solidFill>
                <a:latin typeface="Hiragino Kaku Gothic Std W3"/>
                <a:cs typeface="Hiragino Kaku Gothic Std W3"/>
              </a:rPr>
              <a:t> </a:t>
            </a:r>
            <a:r>
              <a:rPr sz="700" dirty="0">
                <a:solidFill>
                  <a:srgbClr val="231F20"/>
                </a:solidFill>
                <a:latin typeface="Hiragino Kaku Gothic Std W3"/>
                <a:cs typeface="Hiragino Kaku Gothic Std W3"/>
              </a:rPr>
              <a:t>SPC</a:t>
            </a:r>
            <a:r>
              <a:rPr sz="700" spc="20" dirty="0">
                <a:solidFill>
                  <a:srgbClr val="231F20"/>
                </a:solidFill>
                <a:latin typeface="Hiragino Kaku Gothic Std W3"/>
                <a:cs typeface="Hiragino Kaku Gothic Std W3"/>
              </a:rPr>
              <a:t> </a:t>
            </a:r>
            <a:r>
              <a:rPr sz="700" dirty="0">
                <a:solidFill>
                  <a:srgbClr val="231F20"/>
                </a:solidFill>
                <a:latin typeface="Hiragino Kaku Gothic Std W3"/>
                <a:cs typeface="Hiragino Kaku Gothic Std W3"/>
              </a:rPr>
              <a:t>GLOBAL ビル </a:t>
            </a:r>
            <a:r>
              <a:rPr sz="700" spc="-25" dirty="0">
                <a:solidFill>
                  <a:srgbClr val="231F20"/>
                </a:solidFill>
                <a:latin typeface="Hiragino Kaku Gothic Std W3"/>
                <a:cs typeface="Hiragino Kaku Gothic Std W3"/>
              </a:rPr>
              <a:t>5F </a:t>
            </a:r>
            <a:r>
              <a:rPr sz="700" dirty="0">
                <a:solidFill>
                  <a:srgbClr val="231F20"/>
                </a:solidFill>
                <a:latin typeface="Hiragino Kaku Gothic Std W3"/>
                <a:cs typeface="Hiragino Kaku Gothic Std W3"/>
              </a:rPr>
              <a:t>TEL</a:t>
            </a:r>
            <a:r>
              <a:rPr sz="700" spc="5" dirty="0">
                <a:solidFill>
                  <a:srgbClr val="231F20"/>
                </a:solidFill>
                <a:latin typeface="Hiragino Kaku Gothic Std W3"/>
                <a:cs typeface="Hiragino Kaku Gothic Std W3"/>
              </a:rPr>
              <a:t>: </a:t>
            </a:r>
            <a:r>
              <a:rPr sz="700" dirty="0">
                <a:solidFill>
                  <a:srgbClr val="231F20"/>
                </a:solidFill>
                <a:latin typeface="Hiragino Kaku Gothic Std W3"/>
                <a:cs typeface="Hiragino Kaku Gothic Std W3"/>
              </a:rPr>
              <a:t>03-</a:t>
            </a:r>
            <a:r>
              <a:rPr sz="700" spc="-10" dirty="0">
                <a:solidFill>
                  <a:srgbClr val="231F20"/>
                </a:solidFill>
                <a:latin typeface="Hiragino Kaku Gothic Std W3"/>
                <a:cs typeface="Hiragino Kaku Gothic Std W3"/>
              </a:rPr>
              <a:t>6418-</a:t>
            </a:r>
            <a:r>
              <a:rPr sz="700" dirty="0">
                <a:solidFill>
                  <a:srgbClr val="231F20"/>
                </a:solidFill>
                <a:latin typeface="Hiragino Kaku Gothic Std W3"/>
                <a:cs typeface="Hiragino Kaku Gothic Std W3"/>
              </a:rPr>
              <a:t>0511</a:t>
            </a:r>
            <a:r>
              <a:rPr sz="700" spc="140" dirty="0">
                <a:solidFill>
                  <a:srgbClr val="231F20"/>
                </a:solidFill>
                <a:latin typeface="Hiragino Kaku Gothic Std W3"/>
                <a:cs typeface="Hiragino Kaku Gothic Std W3"/>
              </a:rPr>
              <a:t>  </a:t>
            </a:r>
            <a:r>
              <a:rPr sz="700" dirty="0">
                <a:solidFill>
                  <a:srgbClr val="231F20"/>
                </a:solidFill>
                <a:latin typeface="Hiragino Kaku Gothic Std W3"/>
                <a:cs typeface="Hiragino Kaku Gothic Std W3"/>
              </a:rPr>
              <a:t>FAX</a:t>
            </a:r>
            <a:r>
              <a:rPr sz="700" spc="10" dirty="0">
                <a:solidFill>
                  <a:srgbClr val="231F20"/>
                </a:solidFill>
                <a:latin typeface="Hiragino Kaku Gothic Std W3"/>
                <a:cs typeface="Hiragino Kaku Gothic Std W3"/>
              </a:rPr>
              <a:t>: </a:t>
            </a:r>
            <a:r>
              <a:rPr sz="700" dirty="0">
                <a:solidFill>
                  <a:srgbClr val="231F20"/>
                </a:solidFill>
                <a:latin typeface="Hiragino Kaku Gothic Std W3"/>
                <a:cs typeface="Hiragino Kaku Gothic Std W3"/>
              </a:rPr>
              <a:t>03-</a:t>
            </a:r>
            <a:r>
              <a:rPr sz="700" spc="-10" dirty="0">
                <a:solidFill>
                  <a:srgbClr val="231F20"/>
                </a:solidFill>
                <a:latin typeface="Hiragino Kaku Gothic Std W3"/>
                <a:cs typeface="Hiragino Kaku Gothic Std W3"/>
              </a:rPr>
              <a:t>6418-</a:t>
            </a:r>
            <a:r>
              <a:rPr sz="700" spc="-20" dirty="0">
                <a:solidFill>
                  <a:srgbClr val="231F20"/>
                </a:solidFill>
                <a:latin typeface="Hiragino Kaku Gothic Std W3"/>
                <a:cs typeface="Hiragino Kaku Gothic Std W3"/>
              </a:rPr>
              <a:t>0514</a:t>
            </a:r>
            <a:endParaRPr sz="700">
              <a:latin typeface="Hiragino Kaku Gothic Std W3"/>
              <a:cs typeface="Hiragino Kaku Gothic Std W3"/>
            </a:endParaRPr>
          </a:p>
          <a:p>
            <a:pPr>
              <a:lnSpc>
                <a:spcPct val="100000"/>
              </a:lnSpc>
              <a:spcBef>
                <a:spcPts val="440"/>
              </a:spcBef>
            </a:pPr>
            <a:endParaRPr sz="700">
              <a:latin typeface="Hiragino Kaku Gothic Std W3"/>
              <a:cs typeface="Hiragino Kaku Gothic Std W3"/>
            </a:endParaRPr>
          </a:p>
          <a:p>
            <a:pPr marL="117475" marR="1038860" indent="-105410">
              <a:lnSpc>
                <a:spcPct val="142800"/>
              </a:lnSpc>
              <a:buClr>
                <a:srgbClr val="ED1C24"/>
              </a:buClr>
              <a:buFont typeface="Kozuka Gothic Pr6N R"/>
              <a:buChar char="■"/>
              <a:tabLst>
                <a:tab pos="439420" algn="l"/>
              </a:tabLst>
            </a:pPr>
            <a:r>
              <a:rPr sz="700" spc="170" dirty="0">
                <a:solidFill>
                  <a:srgbClr val="231F20"/>
                </a:solidFill>
                <a:latin typeface="Hiragino Kaku Gothic Std W3"/>
                <a:cs typeface="Hiragino Kaku Gothic Std W3"/>
              </a:rPr>
              <a:t>沿革  </a:t>
            </a:r>
            <a:r>
              <a:rPr sz="700" spc="-10" dirty="0">
                <a:solidFill>
                  <a:srgbClr val="231F20"/>
                </a:solidFill>
                <a:latin typeface="Hiragino Kaku Gothic Std W3"/>
                <a:cs typeface="Hiragino Kaku Gothic Std W3"/>
              </a:rPr>
              <a:t>1966</a:t>
            </a:r>
            <a:r>
              <a:rPr sz="700" spc="220" dirty="0">
                <a:solidFill>
                  <a:srgbClr val="231F20"/>
                </a:solidFill>
                <a:latin typeface="Hiragino Kaku Gothic Std W3"/>
                <a:cs typeface="Hiragino Kaku Gothic Std W3"/>
              </a:rPr>
              <a:t>年 </a:t>
            </a:r>
            <a:r>
              <a:rPr sz="700" spc="-45" dirty="0">
                <a:solidFill>
                  <a:srgbClr val="231F20"/>
                </a:solidFill>
                <a:latin typeface="Hiragino Kaku Gothic Std W3"/>
                <a:cs typeface="Hiragino Kaku Gothic Std W3"/>
              </a:rPr>
              <a:t>5</a:t>
            </a:r>
            <a:r>
              <a:rPr sz="700" spc="-65" dirty="0">
                <a:solidFill>
                  <a:srgbClr val="231F20"/>
                </a:solidFill>
                <a:latin typeface="Hiragino Kaku Gothic Std W3"/>
                <a:cs typeface="Hiragino Kaku Gothic Std W3"/>
              </a:rPr>
              <a:t>月</a:t>
            </a:r>
            <a:r>
              <a:rPr sz="700" spc="-40" dirty="0">
                <a:solidFill>
                  <a:srgbClr val="231F20"/>
                </a:solidFill>
                <a:latin typeface="Hiragino Kaku Gothic Std W3"/>
                <a:cs typeface="Hiragino Kaku Gothic Std W3"/>
              </a:rPr>
              <a:t>10</a:t>
            </a:r>
            <a:r>
              <a:rPr sz="700" dirty="0">
                <a:solidFill>
                  <a:srgbClr val="231F20"/>
                </a:solidFill>
                <a:latin typeface="Hiragino Kaku Gothic Std W3"/>
                <a:cs typeface="Hiragino Kaku Gothic Std W3"/>
              </a:rPr>
              <a:t>日 SPC</a:t>
            </a:r>
            <a:r>
              <a:rPr sz="700" spc="10" dirty="0">
                <a:solidFill>
                  <a:srgbClr val="231F20"/>
                </a:solidFill>
                <a:latin typeface="Hiragino Kaku Gothic Std W3"/>
                <a:cs typeface="Hiragino Kaku Gothic Std W3"/>
              </a:rPr>
              <a:t> </a:t>
            </a:r>
            <a:r>
              <a:rPr sz="700" dirty="0">
                <a:solidFill>
                  <a:srgbClr val="231F20"/>
                </a:solidFill>
                <a:latin typeface="Hiragino Kaku Gothic Std W3"/>
                <a:cs typeface="Hiragino Kaku Gothic Std W3"/>
              </a:rPr>
              <a:t>JAPAN</a:t>
            </a:r>
            <a:r>
              <a:rPr sz="700" spc="-20" dirty="0">
                <a:solidFill>
                  <a:srgbClr val="231F20"/>
                </a:solidFill>
                <a:latin typeface="Hiragino Kaku Gothic Std W3"/>
                <a:cs typeface="Hiragino Kaku Gothic Std W3"/>
              </a:rPr>
              <a:t> 設立</a:t>
            </a:r>
            <a:r>
              <a:rPr sz="700" spc="-30" dirty="0">
                <a:solidFill>
                  <a:srgbClr val="231F20"/>
                </a:solidFill>
                <a:latin typeface="Hiragino Kaku Gothic Std W3"/>
                <a:cs typeface="Hiragino Kaku Gothic Std W3"/>
              </a:rPr>
              <a:t> 	1975</a:t>
            </a:r>
            <a:r>
              <a:rPr sz="700" spc="100" dirty="0">
                <a:solidFill>
                  <a:srgbClr val="231F20"/>
                </a:solidFill>
                <a:latin typeface="Hiragino Kaku Gothic Std W3"/>
                <a:cs typeface="Hiragino Kaku Gothic Std W3"/>
              </a:rPr>
              <a:t>年  </a:t>
            </a:r>
            <a:r>
              <a:rPr sz="700" dirty="0">
                <a:solidFill>
                  <a:srgbClr val="231F20"/>
                </a:solidFill>
                <a:latin typeface="Hiragino Kaku Gothic Std W3"/>
                <a:cs typeface="Hiragino Kaku Gothic Std W3"/>
              </a:rPr>
              <a:t>SPC</a:t>
            </a:r>
            <a:r>
              <a:rPr sz="700" spc="-25" dirty="0">
                <a:solidFill>
                  <a:srgbClr val="231F20"/>
                </a:solidFill>
                <a:latin typeface="Hiragino Kaku Gothic Std W3"/>
                <a:cs typeface="Hiragino Kaku Gothic Std W3"/>
              </a:rPr>
              <a:t> 美容室と名称を統一</a:t>
            </a:r>
            <a:endParaRPr sz="700">
              <a:latin typeface="Hiragino Kaku Gothic Std W3"/>
              <a:cs typeface="Hiragino Kaku Gothic Std W3"/>
            </a:endParaRPr>
          </a:p>
          <a:p>
            <a:pPr marL="439420">
              <a:lnSpc>
                <a:spcPct val="100000"/>
              </a:lnSpc>
              <a:spcBef>
                <a:spcPts val="360"/>
              </a:spcBef>
            </a:pPr>
            <a:r>
              <a:rPr sz="700" spc="-10" dirty="0">
                <a:solidFill>
                  <a:srgbClr val="231F20"/>
                </a:solidFill>
                <a:latin typeface="Hiragino Kaku Gothic Std W3"/>
                <a:cs typeface="Hiragino Kaku Gothic Std W3"/>
              </a:rPr>
              <a:t>1985</a:t>
            </a:r>
            <a:r>
              <a:rPr sz="700" spc="235" dirty="0">
                <a:solidFill>
                  <a:srgbClr val="231F20"/>
                </a:solidFill>
                <a:latin typeface="Hiragino Kaku Gothic Std W3"/>
                <a:cs typeface="Hiragino Kaku Gothic Std W3"/>
              </a:rPr>
              <a:t>年 </a:t>
            </a:r>
            <a:r>
              <a:rPr sz="700" dirty="0">
                <a:solidFill>
                  <a:srgbClr val="231F20"/>
                </a:solidFill>
                <a:latin typeface="Hiragino Kaku Gothic Std W3"/>
                <a:cs typeface="Hiragino Kaku Gothic Std W3"/>
              </a:rPr>
              <a:t>SPC</a:t>
            </a:r>
            <a:r>
              <a:rPr sz="700" spc="-50" dirty="0">
                <a:solidFill>
                  <a:srgbClr val="231F20"/>
                </a:solidFill>
                <a:latin typeface="Hiragino Kaku Gothic Std W3"/>
                <a:cs typeface="Hiragino Kaku Gothic Std W3"/>
              </a:rPr>
              <a:t> 全国コンテスト開催 ヨーロッパの選手権にも進出</a:t>
            </a:r>
            <a:endParaRPr sz="700">
              <a:latin typeface="Hiragino Kaku Gothic Std W3"/>
              <a:cs typeface="Hiragino Kaku Gothic Std W3"/>
            </a:endParaRPr>
          </a:p>
          <a:p>
            <a:pPr marL="439420">
              <a:lnSpc>
                <a:spcPct val="100000"/>
              </a:lnSpc>
              <a:spcBef>
                <a:spcPts val="360"/>
              </a:spcBef>
            </a:pPr>
            <a:r>
              <a:rPr sz="700" spc="-35" dirty="0">
                <a:solidFill>
                  <a:srgbClr val="231F20"/>
                </a:solidFill>
                <a:latin typeface="Hiragino Kaku Gothic Std W3"/>
                <a:cs typeface="Hiragino Kaku Gothic Std W3"/>
              </a:rPr>
              <a:t>1997</a:t>
            </a:r>
            <a:r>
              <a:rPr sz="700" spc="85" dirty="0">
                <a:solidFill>
                  <a:srgbClr val="231F20"/>
                </a:solidFill>
                <a:latin typeface="Hiragino Kaku Gothic Std W3"/>
                <a:cs typeface="Hiragino Kaku Gothic Std W3"/>
              </a:rPr>
              <a:t>年  全</a:t>
            </a:r>
            <a:r>
              <a:rPr sz="700" spc="-25" dirty="0">
                <a:solidFill>
                  <a:srgbClr val="231F20"/>
                </a:solidFill>
                <a:latin typeface="Hiragino Kaku Gothic Std W3"/>
                <a:cs typeface="Hiragino Kaku Gothic Std W3"/>
              </a:rPr>
              <a:t>47</a:t>
            </a:r>
            <a:r>
              <a:rPr sz="700" spc="-20" dirty="0">
                <a:solidFill>
                  <a:srgbClr val="231F20"/>
                </a:solidFill>
                <a:latin typeface="Hiragino Kaku Gothic Std W3"/>
                <a:cs typeface="Hiragino Kaku Gothic Std W3"/>
              </a:rPr>
              <a:t>都道府県に本部設立</a:t>
            </a:r>
            <a:endParaRPr sz="700">
              <a:latin typeface="Hiragino Kaku Gothic Std W3"/>
              <a:cs typeface="Hiragino Kaku Gothic Std W3"/>
            </a:endParaRPr>
          </a:p>
          <a:p>
            <a:pPr marL="439420">
              <a:lnSpc>
                <a:spcPct val="100000"/>
              </a:lnSpc>
              <a:spcBef>
                <a:spcPts val="360"/>
              </a:spcBef>
            </a:pPr>
            <a:r>
              <a:rPr sz="700" spc="-20" dirty="0">
                <a:solidFill>
                  <a:srgbClr val="231F20"/>
                </a:solidFill>
                <a:latin typeface="Hiragino Kaku Gothic Std W3"/>
                <a:cs typeface="Hiragino Kaku Gothic Std W3"/>
              </a:rPr>
              <a:t>1999</a:t>
            </a:r>
            <a:r>
              <a:rPr sz="700" spc="90" dirty="0">
                <a:solidFill>
                  <a:srgbClr val="231F20"/>
                </a:solidFill>
                <a:latin typeface="Hiragino Kaku Gothic Std W3"/>
                <a:cs typeface="Hiragino Kaku Gothic Std W3"/>
              </a:rPr>
              <a:t>年  </a:t>
            </a:r>
            <a:r>
              <a:rPr sz="700" dirty="0">
                <a:solidFill>
                  <a:srgbClr val="231F20"/>
                </a:solidFill>
                <a:latin typeface="Hiragino Kaku Gothic Std W3"/>
                <a:cs typeface="Hiragino Kaku Gothic Std W3"/>
              </a:rPr>
              <a:t>SPC</a:t>
            </a:r>
            <a:r>
              <a:rPr sz="700" spc="-55" dirty="0">
                <a:solidFill>
                  <a:srgbClr val="231F20"/>
                </a:solidFill>
                <a:latin typeface="Hiragino Kaku Gothic Std W3"/>
                <a:cs typeface="Hiragino Kaku Gothic Std W3"/>
              </a:rPr>
              <a:t> 総本部ビル設立</a:t>
            </a:r>
            <a:r>
              <a:rPr sz="700" dirty="0">
                <a:solidFill>
                  <a:srgbClr val="231F20"/>
                </a:solidFill>
                <a:latin typeface="Hiragino Kaku Gothic Std W3"/>
                <a:cs typeface="Hiragino Kaku Gothic Std W3"/>
              </a:rPr>
              <a:t>（恵比寿</a:t>
            </a:r>
            <a:r>
              <a:rPr sz="700" spc="-50" dirty="0">
                <a:solidFill>
                  <a:srgbClr val="231F20"/>
                </a:solidFill>
                <a:latin typeface="Hiragino Kaku Gothic Std W3"/>
                <a:cs typeface="Hiragino Kaku Gothic Std W3"/>
              </a:rPr>
              <a:t>）</a:t>
            </a:r>
            <a:endParaRPr sz="700">
              <a:latin typeface="Hiragino Kaku Gothic Std W3"/>
              <a:cs typeface="Hiragino Kaku Gothic Std W3"/>
            </a:endParaRPr>
          </a:p>
          <a:p>
            <a:pPr marL="439420">
              <a:lnSpc>
                <a:spcPct val="100000"/>
              </a:lnSpc>
              <a:spcBef>
                <a:spcPts val="360"/>
              </a:spcBef>
            </a:pPr>
            <a:r>
              <a:rPr sz="700" spc="-30" dirty="0">
                <a:solidFill>
                  <a:srgbClr val="231F20"/>
                </a:solidFill>
                <a:latin typeface="Hiragino Kaku Gothic Std W3"/>
                <a:cs typeface="Hiragino Kaku Gothic Std W3"/>
              </a:rPr>
              <a:t>2016</a:t>
            </a:r>
            <a:r>
              <a:rPr sz="700" spc="100" dirty="0">
                <a:solidFill>
                  <a:srgbClr val="231F20"/>
                </a:solidFill>
                <a:latin typeface="Hiragino Kaku Gothic Std W3"/>
                <a:cs typeface="Hiragino Kaku Gothic Std W3"/>
              </a:rPr>
              <a:t>年  </a:t>
            </a:r>
            <a:r>
              <a:rPr sz="700" dirty="0">
                <a:solidFill>
                  <a:srgbClr val="231F20"/>
                </a:solidFill>
                <a:latin typeface="Hiragino Kaku Gothic Std W3"/>
                <a:cs typeface="Hiragino Kaku Gothic Std W3"/>
              </a:rPr>
              <a:t>SPC</a:t>
            </a:r>
            <a:r>
              <a:rPr sz="700" spc="20" dirty="0">
                <a:solidFill>
                  <a:srgbClr val="231F20"/>
                </a:solidFill>
                <a:latin typeface="Hiragino Kaku Gothic Std W3"/>
                <a:cs typeface="Hiragino Kaku Gothic Std W3"/>
              </a:rPr>
              <a:t> </a:t>
            </a:r>
            <a:r>
              <a:rPr sz="700" dirty="0">
                <a:solidFill>
                  <a:srgbClr val="231F20"/>
                </a:solidFill>
                <a:latin typeface="Hiragino Kaku Gothic Std W3"/>
                <a:cs typeface="Hiragino Kaku Gothic Std W3"/>
              </a:rPr>
              <a:t>50周年 SPC</a:t>
            </a:r>
            <a:r>
              <a:rPr sz="700" spc="20" dirty="0">
                <a:solidFill>
                  <a:srgbClr val="231F20"/>
                </a:solidFill>
                <a:latin typeface="Hiragino Kaku Gothic Std W3"/>
                <a:cs typeface="Hiragino Kaku Gothic Std W3"/>
              </a:rPr>
              <a:t> </a:t>
            </a:r>
            <a:r>
              <a:rPr sz="700" dirty="0">
                <a:solidFill>
                  <a:srgbClr val="231F20"/>
                </a:solidFill>
                <a:latin typeface="Hiragino Kaku Gothic Std W3"/>
                <a:cs typeface="Hiragino Kaku Gothic Std W3"/>
              </a:rPr>
              <a:t>GLOBAL</a:t>
            </a:r>
            <a:r>
              <a:rPr sz="700" spc="-15" dirty="0">
                <a:solidFill>
                  <a:srgbClr val="231F20"/>
                </a:solidFill>
                <a:latin typeface="Hiragino Kaku Gothic Std W3"/>
                <a:cs typeface="Hiragino Kaku Gothic Std W3"/>
              </a:rPr>
              <a:t> に名称変更</a:t>
            </a:r>
            <a:endParaRPr sz="700">
              <a:latin typeface="Hiragino Kaku Gothic Std W3"/>
              <a:cs typeface="Hiragino Kaku Gothic Std W3"/>
            </a:endParaRPr>
          </a:p>
          <a:p>
            <a:pPr marL="439420">
              <a:lnSpc>
                <a:spcPct val="100000"/>
              </a:lnSpc>
              <a:spcBef>
                <a:spcPts val="360"/>
              </a:spcBef>
            </a:pPr>
            <a:r>
              <a:rPr sz="700" spc="-35" dirty="0">
                <a:solidFill>
                  <a:srgbClr val="231F20"/>
                </a:solidFill>
                <a:latin typeface="Hiragino Kaku Gothic Std W3"/>
                <a:cs typeface="Hiragino Kaku Gothic Std W3"/>
              </a:rPr>
              <a:t>2019</a:t>
            </a:r>
            <a:r>
              <a:rPr sz="700" spc="55" dirty="0">
                <a:solidFill>
                  <a:srgbClr val="231F20"/>
                </a:solidFill>
                <a:latin typeface="Hiragino Kaku Gothic Std W3"/>
                <a:cs typeface="Hiragino Kaku Gothic Std W3"/>
              </a:rPr>
              <a:t>年  現在 </a:t>
            </a:r>
            <a:r>
              <a:rPr sz="700" dirty="0">
                <a:solidFill>
                  <a:srgbClr val="231F20"/>
                </a:solidFill>
                <a:latin typeface="Hiragino Kaku Gothic Std W3"/>
                <a:cs typeface="Hiragino Kaku Gothic Std W3"/>
              </a:rPr>
              <a:t>SDC</a:t>
            </a:r>
            <a:r>
              <a:rPr sz="700" spc="-10" dirty="0">
                <a:solidFill>
                  <a:srgbClr val="231F20"/>
                </a:solidFill>
                <a:latin typeface="Hiragino Kaku Gothic Std W3"/>
                <a:cs typeface="Hiragino Kaku Gothic Std W3"/>
              </a:rPr>
              <a:t>会員数約1400</a:t>
            </a:r>
            <a:r>
              <a:rPr sz="700" spc="-50" dirty="0">
                <a:solidFill>
                  <a:srgbClr val="231F20"/>
                </a:solidFill>
                <a:latin typeface="Hiragino Kaku Gothic Std W3"/>
                <a:cs typeface="Hiragino Kaku Gothic Std W3"/>
              </a:rPr>
              <a:t>名</a:t>
            </a:r>
            <a:endParaRPr sz="700">
              <a:latin typeface="Hiragino Kaku Gothic Std W3"/>
              <a:cs typeface="Hiragino Kaku Gothic Std W3"/>
            </a:endParaRPr>
          </a:p>
        </p:txBody>
      </p:sp>
      <p:sp>
        <p:nvSpPr>
          <p:cNvPr id="26" name="object 26"/>
          <p:cNvSpPr/>
          <p:nvPr/>
        </p:nvSpPr>
        <p:spPr>
          <a:xfrm>
            <a:off x="5723404" y="4687703"/>
            <a:ext cx="0" cy="866140"/>
          </a:xfrm>
          <a:custGeom>
            <a:avLst/>
            <a:gdLst/>
            <a:ahLst/>
            <a:cxnLst/>
            <a:rect l="l" t="t" r="r" b="b"/>
            <a:pathLst>
              <a:path h="866139">
                <a:moveTo>
                  <a:pt x="0" y="0"/>
                </a:moveTo>
                <a:lnTo>
                  <a:pt x="0" y="865568"/>
                </a:lnTo>
              </a:path>
            </a:pathLst>
          </a:custGeom>
          <a:ln w="12700">
            <a:solidFill>
              <a:srgbClr val="ED1C24"/>
            </a:solidFill>
          </a:ln>
        </p:spPr>
        <p:txBody>
          <a:bodyPr wrap="square" lIns="0" tIns="0" rIns="0" bIns="0" rtlCol="0"/>
          <a:lstStyle/>
          <a:p>
            <a:endParaRPr/>
          </a:p>
        </p:txBody>
      </p:sp>
      <p:sp>
        <p:nvSpPr>
          <p:cNvPr id="27" name="object 27"/>
          <p:cNvSpPr/>
          <p:nvPr/>
        </p:nvSpPr>
        <p:spPr>
          <a:xfrm>
            <a:off x="5723404" y="5769564"/>
            <a:ext cx="0" cy="982344"/>
          </a:xfrm>
          <a:custGeom>
            <a:avLst/>
            <a:gdLst/>
            <a:ahLst/>
            <a:cxnLst/>
            <a:rect l="l" t="t" r="r" b="b"/>
            <a:pathLst>
              <a:path h="982345">
                <a:moveTo>
                  <a:pt x="0" y="0"/>
                </a:moveTo>
                <a:lnTo>
                  <a:pt x="0" y="982116"/>
                </a:lnTo>
              </a:path>
            </a:pathLst>
          </a:custGeom>
          <a:ln w="12700">
            <a:solidFill>
              <a:srgbClr val="ED1C24"/>
            </a:solidFill>
          </a:ln>
        </p:spPr>
        <p:txBody>
          <a:bodyPr wrap="square" lIns="0" tIns="0" rIns="0" bIns="0" rtlCol="0"/>
          <a:lstStyle/>
          <a:p>
            <a:endParaRPr/>
          </a:p>
        </p:txBody>
      </p:sp>
      <p:sp>
        <p:nvSpPr>
          <p:cNvPr id="28" name="object 28"/>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3" name="object 3"/>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4" name="object 4"/>
          <p:cNvSpPr txBox="1">
            <a:spLocks noGrp="1"/>
          </p:cNvSpPr>
          <p:nvPr>
            <p:ph type="title"/>
          </p:nvPr>
        </p:nvSpPr>
        <p:spPr>
          <a:xfrm>
            <a:off x="844624" y="574750"/>
            <a:ext cx="3765550"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231F20"/>
                </a:solidFill>
              </a:rPr>
              <a:t>SPC</a:t>
            </a:r>
            <a:r>
              <a:rPr sz="2500" spc="-125" dirty="0">
                <a:solidFill>
                  <a:srgbClr val="231F20"/>
                </a:solidFill>
              </a:rPr>
              <a:t> </a:t>
            </a:r>
            <a:r>
              <a:rPr sz="2500" dirty="0">
                <a:solidFill>
                  <a:srgbClr val="231F20"/>
                </a:solidFill>
              </a:rPr>
              <a:t>GLOBAL</a:t>
            </a:r>
            <a:r>
              <a:rPr sz="2500" spc="-60" dirty="0">
                <a:solidFill>
                  <a:srgbClr val="231F20"/>
                </a:solidFill>
              </a:rPr>
              <a:t> 歴代理事長</a:t>
            </a:r>
            <a:endParaRPr sz="2500"/>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graphicFrame>
        <p:nvGraphicFramePr>
          <p:cNvPr id="9" name="object 9"/>
          <p:cNvGraphicFramePr>
            <a:graphicFrameLocks noGrp="1"/>
          </p:cNvGraphicFramePr>
          <p:nvPr/>
        </p:nvGraphicFramePr>
        <p:xfrm>
          <a:off x="576637" y="1437830"/>
          <a:ext cx="4608195" cy="5566410"/>
        </p:xfrm>
        <a:graphic>
          <a:graphicData uri="http://schemas.openxmlformats.org/drawingml/2006/table">
            <a:tbl>
              <a:tblPr firstRow="1" bandRow="1">
                <a:tableStyleId>{2D5ABB26-0587-4C30-8999-92F81FD0307C}</a:tableStyleId>
              </a:tblPr>
              <a:tblGrid>
                <a:gridCol w="932180">
                  <a:extLst>
                    <a:ext uri="{9D8B030D-6E8A-4147-A177-3AD203B41FA5}">
                      <a16:colId xmlns:a16="http://schemas.microsoft.com/office/drawing/2014/main" val="20000"/>
                    </a:ext>
                  </a:extLst>
                </a:gridCol>
                <a:gridCol w="945515">
                  <a:extLst>
                    <a:ext uri="{9D8B030D-6E8A-4147-A177-3AD203B41FA5}">
                      <a16:colId xmlns:a16="http://schemas.microsoft.com/office/drawing/2014/main" val="20001"/>
                    </a:ext>
                  </a:extLst>
                </a:gridCol>
                <a:gridCol w="2730500">
                  <a:extLst>
                    <a:ext uri="{9D8B030D-6E8A-4147-A177-3AD203B41FA5}">
                      <a16:colId xmlns:a16="http://schemas.microsoft.com/office/drawing/2014/main" val="20002"/>
                    </a:ext>
                  </a:extLst>
                </a:gridCol>
              </a:tblGrid>
              <a:tr h="222250">
                <a:tc>
                  <a:txBody>
                    <a:bodyPr/>
                    <a:lstStyle/>
                    <a:p>
                      <a:pPr marR="12700" algn="ctr">
                        <a:lnSpc>
                          <a:spcPct val="100000"/>
                        </a:lnSpc>
                        <a:spcBef>
                          <a:spcPts val="500"/>
                        </a:spcBef>
                      </a:pPr>
                      <a:r>
                        <a:rPr sz="800" spc="-20" dirty="0">
                          <a:solidFill>
                            <a:srgbClr val="FFFFFF"/>
                          </a:solidFill>
                          <a:latin typeface="Hiragino Kaku Gothic Std W4"/>
                          <a:cs typeface="Hiragino Kaku Gothic Std W4"/>
                        </a:rPr>
                        <a:t>役 職</a:t>
                      </a:r>
                      <a:endParaRPr sz="800">
                        <a:latin typeface="Hiragino Kaku Gothic Std W4"/>
                        <a:cs typeface="Hiragino Kaku Gothic Std W4"/>
                      </a:endParaRPr>
                    </a:p>
                  </a:txBody>
                  <a:tcPr marL="0" marR="0" marT="63500" marB="0">
                    <a:lnL w="12700">
                      <a:solidFill>
                        <a:srgbClr val="231F20"/>
                      </a:solidFill>
                      <a:prstDash val="solid"/>
                    </a:lnL>
                    <a:lnR w="12700">
                      <a:solidFill>
                        <a:srgbClr val="FFFFFF"/>
                      </a:solidFill>
                      <a:prstDash val="solid"/>
                    </a:lnR>
                    <a:solidFill>
                      <a:srgbClr val="231F20"/>
                    </a:solidFill>
                  </a:tcPr>
                </a:tc>
                <a:tc>
                  <a:txBody>
                    <a:bodyPr/>
                    <a:lstStyle/>
                    <a:p>
                      <a:pPr marR="8255" algn="ctr">
                        <a:lnSpc>
                          <a:spcPct val="100000"/>
                        </a:lnSpc>
                        <a:spcBef>
                          <a:spcPts val="500"/>
                        </a:spcBef>
                      </a:pPr>
                      <a:r>
                        <a:rPr sz="800" spc="-20" dirty="0">
                          <a:solidFill>
                            <a:srgbClr val="FFFFFF"/>
                          </a:solidFill>
                          <a:latin typeface="Hiragino Kaku Gothic Std W4"/>
                          <a:cs typeface="Hiragino Kaku Gothic Std W4"/>
                        </a:rPr>
                        <a:t>名 前</a:t>
                      </a:r>
                      <a:endParaRPr sz="800">
                        <a:latin typeface="Hiragino Kaku Gothic Std W4"/>
                        <a:cs typeface="Hiragino Kaku Gothic Std W4"/>
                      </a:endParaRPr>
                    </a:p>
                  </a:txBody>
                  <a:tcPr marL="0" marR="0" marT="63500" marB="0">
                    <a:lnL w="12700">
                      <a:solidFill>
                        <a:srgbClr val="FFFFFF"/>
                      </a:solidFill>
                      <a:prstDash val="solid"/>
                    </a:lnL>
                    <a:lnR w="12700">
                      <a:solidFill>
                        <a:srgbClr val="FFFFFF"/>
                      </a:solidFill>
                      <a:prstDash val="solid"/>
                    </a:lnR>
                    <a:solidFill>
                      <a:srgbClr val="231F20"/>
                    </a:solidFill>
                  </a:tcPr>
                </a:tc>
                <a:tc>
                  <a:txBody>
                    <a:bodyPr/>
                    <a:lstStyle/>
                    <a:p>
                      <a:pPr marR="55244" algn="ctr">
                        <a:lnSpc>
                          <a:spcPct val="100000"/>
                        </a:lnSpc>
                        <a:spcBef>
                          <a:spcPts val="500"/>
                        </a:spcBef>
                      </a:pPr>
                      <a:r>
                        <a:rPr sz="800" spc="-50" dirty="0">
                          <a:solidFill>
                            <a:srgbClr val="FFFFFF"/>
                          </a:solidFill>
                          <a:latin typeface="Hiragino Kaku Gothic Std W4"/>
                          <a:cs typeface="Hiragino Kaku Gothic Std W4"/>
                        </a:rPr>
                        <a:t>スローガン</a:t>
                      </a:r>
                      <a:endParaRPr sz="800">
                        <a:latin typeface="Hiragino Kaku Gothic Std W4"/>
                        <a:cs typeface="Hiragino Kaku Gothic Std W4"/>
                      </a:endParaRPr>
                    </a:p>
                  </a:txBody>
                  <a:tcPr marL="0" marR="0" marT="63500" marB="0">
                    <a:lnL w="12700">
                      <a:solidFill>
                        <a:srgbClr val="FFFFFF"/>
                      </a:solidFill>
                      <a:prstDash val="solid"/>
                    </a:lnL>
                    <a:lnR w="12700">
                      <a:solidFill>
                        <a:srgbClr val="231F20"/>
                      </a:solidFill>
                      <a:prstDash val="solid"/>
                    </a:lnR>
                    <a:solidFill>
                      <a:srgbClr val="231F20"/>
                    </a:solidFill>
                  </a:tcPr>
                </a:tc>
                <a:extLst>
                  <a:ext uri="{0D108BD9-81ED-4DB2-BD59-A6C34878D82A}">
                    <a16:rowId xmlns:a16="http://schemas.microsoft.com/office/drawing/2014/main" val="10000"/>
                  </a:ext>
                </a:extLst>
              </a:tr>
              <a:tr h="334010">
                <a:tc>
                  <a:txBody>
                    <a:bodyPr/>
                    <a:lstStyle/>
                    <a:p>
                      <a:pPr marL="20955" algn="ctr">
                        <a:lnSpc>
                          <a:spcPct val="100000"/>
                        </a:lnSpc>
                        <a:spcBef>
                          <a:spcPts val="740"/>
                        </a:spcBef>
                      </a:pPr>
                      <a:r>
                        <a:rPr sz="1000" spc="-10" dirty="0">
                          <a:solidFill>
                            <a:srgbClr val="231F20"/>
                          </a:solidFill>
                          <a:latin typeface="Hiragino Kaku Gothic Std W5"/>
                          <a:cs typeface="Hiragino Kaku Gothic Std W5"/>
                        </a:rPr>
                        <a:t>創設理事長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B w="6350">
                      <a:solidFill>
                        <a:srgbClr val="231F20"/>
                      </a:solidFill>
                      <a:prstDash val="solid"/>
                    </a:lnB>
                  </a:tcPr>
                </a:tc>
                <a:tc>
                  <a:txBody>
                    <a:bodyPr/>
                    <a:lstStyle/>
                    <a:p>
                      <a:pPr marL="107950">
                        <a:lnSpc>
                          <a:spcPct val="100000"/>
                        </a:lnSpc>
                        <a:spcBef>
                          <a:spcPts val="740"/>
                        </a:spcBef>
                      </a:pPr>
                      <a:r>
                        <a:rPr sz="1000" spc="65" dirty="0">
                          <a:solidFill>
                            <a:srgbClr val="231F20"/>
                          </a:solidFill>
                          <a:latin typeface="Hiragino Kaku Gothic Std W5"/>
                          <a:cs typeface="Hiragino Kaku Gothic Std W5"/>
                        </a:rPr>
                        <a:t>横山 義幸</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B w="6350">
                      <a:solidFill>
                        <a:srgbClr val="231F20"/>
                      </a:solidFill>
                      <a:prstDash val="solid"/>
                    </a:lnB>
                  </a:tcPr>
                </a:tc>
                <a:tc>
                  <a:txBody>
                    <a:bodyPr/>
                    <a:lstStyle/>
                    <a:p>
                      <a:pPr>
                        <a:lnSpc>
                          <a:spcPct val="100000"/>
                        </a:lnSpc>
                        <a:spcBef>
                          <a:spcPts val="15"/>
                        </a:spcBef>
                      </a:pPr>
                      <a:endParaRPr sz="800">
                        <a:latin typeface="Times New Roman"/>
                        <a:cs typeface="Times New Roman"/>
                      </a:endParaRPr>
                    </a:p>
                    <a:p>
                      <a:pPr marR="29209" algn="ctr">
                        <a:lnSpc>
                          <a:spcPct val="100000"/>
                        </a:lnSpc>
                        <a:spcBef>
                          <a:spcPts val="5"/>
                        </a:spcBef>
                      </a:pPr>
                      <a:r>
                        <a:rPr sz="800" spc="-75" dirty="0">
                          <a:solidFill>
                            <a:srgbClr val="231F20"/>
                          </a:solidFill>
                          <a:latin typeface="Hiragino Kaku Gothic Std W5"/>
                          <a:cs typeface="Hiragino Kaku Gothic Std W5"/>
                        </a:rPr>
                        <a:t>太陽と情熱の仲間を生み出す！！</a:t>
                      </a:r>
                      <a:endParaRPr sz="800">
                        <a:latin typeface="Hiragino Kaku Gothic Std W5"/>
                        <a:cs typeface="Hiragino Kaku Gothic Std W5"/>
                      </a:endParaRPr>
                    </a:p>
                  </a:txBody>
                  <a:tcPr marL="0" marR="0" marT="1905" marB="0">
                    <a:lnL w="12700">
                      <a:solidFill>
                        <a:srgbClr val="231F20"/>
                      </a:solidFill>
                      <a:prstDash val="solid"/>
                    </a:lnL>
                    <a:lnR w="1270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334010">
                <a:tc>
                  <a:txBody>
                    <a:bodyPr/>
                    <a:lstStyle/>
                    <a:p>
                      <a:pPr marL="20955" algn="ctr">
                        <a:lnSpc>
                          <a:spcPct val="100000"/>
                        </a:lnSpc>
                        <a:spcBef>
                          <a:spcPts val="740"/>
                        </a:spcBef>
                      </a:pPr>
                      <a:r>
                        <a:rPr sz="1000" spc="-20" dirty="0">
                          <a:solidFill>
                            <a:srgbClr val="231F20"/>
                          </a:solidFill>
                          <a:latin typeface="Hiragino Kaku Gothic Std W5"/>
                          <a:cs typeface="Hiragino Kaku Gothic Std W5"/>
                        </a:rPr>
                        <a:t>第</a:t>
                      </a:r>
                      <a:r>
                        <a:rPr sz="1000" spc="-25" dirty="0">
                          <a:solidFill>
                            <a:srgbClr val="231F20"/>
                          </a:solidFill>
                          <a:latin typeface="Hiragino Kaku Gothic Std W5"/>
                          <a:cs typeface="Hiragino Kaku Gothic Std W5"/>
                        </a:rPr>
                        <a:t>2</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tabLst>
                          <a:tab pos="530225" algn="l"/>
                        </a:tabLst>
                      </a:pPr>
                      <a:r>
                        <a:rPr sz="1000" spc="120" dirty="0">
                          <a:solidFill>
                            <a:srgbClr val="231F20"/>
                          </a:solidFill>
                          <a:latin typeface="Hiragino Kaku Gothic Std W5"/>
                          <a:cs typeface="Hiragino Kaku Gothic Std W5"/>
                        </a:rPr>
                        <a:t>渡</a:t>
                      </a:r>
                      <a:r>
                        <a:rPr sz="1000" spc="-50" dirty="0">
                          <a:solidFill>
                            <a:srgbClr val="231F20"/>
                          </a:solidFill>
                          <a:latin typeface="Hiragino Kaku Gothic Std W5"/>
                          <a:cs typeface="Hiragino Kaku Gothic Std W5"/>
                        </a:rPr>
                        <a:t>辺</a:t>
                      </a:r>
                      <a:r>
                        <a:rPr sz="1000" dirty="0">
                          <a:solidFill>
                            <a:srgbClr val="231F20"/>
                          </a:solidFill>
                          <a:latin typeface="Hiragino Kaku Gothic Std W5"/>
                          <a:cs typeface="Hiragino Kaku Gothic Std W5"/>
                        </a:rPr>
                        <a:t>	</a:t>
                      </a:r>
                      <a:r>
                        <a:rPr sz="1000" spc="-50" dirty="0">
                          <a:solidFill>
                            <a:srgbClr val="231F20"/>
                          </a:solidFill>
                          <a:latin typeface="Hiragino Kaku Gothic Std W5"/>
                          <a:cs typeface="Hiragino Kaku Gothic Std W5"/>
                        </a:rPr>
                        <a:t>寿</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34010">
                <a:tc>
                  <a:txBody>
                    <a:bodyPr/>
                    <a:lstStyle/>
                    <a:p>
                      <a:pPr marL="20955" algn="ctr">
                        <a:lnSpc>
                          <a:spcPct val="100000"/>
                        </a:lnSpc>
                        <a:spcBef>
                          <a:spcPts val="740"/>
                        </a:spcBef>
                      </a:pPr>
                      <a:r>
                        <a:rPr sz="1000" spc="-15" dirty="0">
                          <a:solidFill>
                            <a:srgbClr val="231F20"/>
                          </a:solidFill>
                          <a:latin typeface="Hiragino Kaku Gothic Std W5"/>
                          <a:cs typeface="Hiragino Kaku Gothic Std W5"/>
                        </a:rPr>
                        <a:t>第3代理事長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60" dirty="0">
                          <a:solidFill>
                            <a:srgbClr val="231F20"/>
                          </a:solidFill>
                          <a:latin typeface="Hiragino Kaku Gothic Std W5"/>
                          <a:cs typeface="Hiragino Kaku Gothic Std W5"/>
                        </a:rPr>
                        <a:t>篠田 敬一</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334010">
                <a:tc>
                  <a:txBody>
                    <a:bodyPr/>
                    <a:lstStyle/>
                    <a:p>
                      <a:pPr marL="20955" algn="ctr">
                        <a:lnSpc>
                          <a:spcPct val="100000"/>
                        </a:lnSpc>
                        <a:spcBef>
                          <a:spcPts val="740"/>
                        </a:spcBef>
                      </a:pPr>
                      <a:r>
                        <a:rPr sz="1000" dirty="0">
                          <a:solidFill>
                            <a:srgbClr val="231F20"/>
                          </a:solidFill>
                          <a:latin typeface="Hiragino Kaku Gothic Std W5"/>
                          <a:cs typeface="Hiragino Kaku Gothic Std W5"/>
                        </a:rPr>
                        <a:t>第4</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55" dirty="0">
                          <a:solidFill>
                            <a:srgbClr val="231F20"/>
                          </a:solidFill>
                          <a:latin typeface="Hiragino Kaku Gothic Std W5"/>
                          <a:cs typeface="Hiragino Kaku Gothic Std W5"/>
                        </a:rPr>
                        <a:t>横田 治男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pPr>
                      <a:r>
                        <a:rPr sz="800" spc="-25" dirty="0">
                          <a:solidFill>
                            <a:srgbClr val="231F20"/>
                          </a:solidFill>
                          <a:latin typeface="Hiragino Kaku Gothic Std W5"/>
                          <a:cs typeface="Hiragino Kaku Gothic Std W5"/>
                        </a:rPr>
                        <a:t>夢・希望の実現</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34010">
                <a:tc>
                  <a:txBody>
                    <a:bodyPr/>
                    <a:lstStyle/>
                    <a:p>
                      <a:pPr marL="20955" algn="ctr">
                        <a:lnSpc>
                          <a:spcPct val="100000"/>
                        </a:lnSpc>
                        <a:spcBef>
                          <a:spcPts val="740"/>
                        </a:spcBef>
                      </a:pPr>
                      <a:r>
                        <a:rPr sz="1000" spc="-20" dirty="0">
                          <a:solidFill>
                            <a:srgbClr val="231F20"/>
                          </a:solidFill>
                          <a:latin typeface="Hiragino Kaku Gothic Std W5"/>
                          <a:cs typeface="Hiragino Kaku Gothic Std W5"/>
                        </a:rPr>
                        <a:t>第</a:t>
                      </a:r>
                      <a:r>
                        <a:rPr sz="1000" dirty="0">
                          <a:solidFill>
                            <a:srgbClr val="231F20"/>
                          </a:solidFill>
                          <a:latin typeface="Hiragino Kaku Gothic Std W5"/>
                          <a:cs typeface="Hiragino Kaku Gothic Std W5"/>
                        </a:rPr>
                        <a:t>5</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55" dirty="0">
                          <a:solidFill>
                            <a:srgbClr val="231F20"/>
                          </a:solidFill>
                          <a:latin typeface="Hiragino Kaku Gothic Std W5"/>
                          <a:cs typeface="Hiragino Kaku Gothic Std W5"/>
                        </a:rPr>
                        <a:t>岸上 照幸</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pPr>
                      <a:r>
                        <a:rPr sz="800" spc="-25" dirty="0">
                          <a:solidFill>
                            <a:srgbClr val="231F20"/>
                          </a:solidFill>
                          <a:latin typeface="Hiragino Kaku Gothic Std W5"/>
                          <a:cs typeface="Hiragino Kaku Gothic Std W5"/>
                        </a:rPr>
                        <a:t>理容業から新業態の美容業への進出</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334010">
                <a:tc>
                  <a:txBody>
                    <a:bodyPr/>
                    <a:lstStyle/>
                    <a:p>
                      <a:pPr marL="20955" algn="ctr">
                        <a:lnSpc>
                          <a:spcPct val="100000"/>
                        </a:lnSpc>
                        <a:spcBef>
                          <a:spcPts val="740"/>
                        </a:spcBef>
                      </a:pPr>
                      <a:r>
                        <a:rPr sz="1000" spc="-15" dirty="0">
                          <a:solidFill>
                            <a:srgbClr val="231F20"/>
                          </a:solidFill>
                          <a:latin typeface="Hiragino Kaku Gothic Std W5"/>
                          <a:cs typeface="Hiragino Kaku Gothic Std W5"/>
                        </a:rPr>
                        <a:t>第</a:t>
                      </a:r>
                      <a:r>
                        <a:rPr sz="1000" dirty="0">
                          <a:solidFill>
                            <a:srgbClr val="231F20"/>
                          </a:solidFill>
                          <a:latin typeface="Hiragino Kaku Gothic Std W5"/>
                          <a:cs typeface="Hiragino Kaku Gothic Std W5"/>
                        </a:rPr>
                        <a:t>6</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tabLst>
                          <a:tab pos="525780" algn="l"/>
                        </a:tabLst>
                      </a:pPr>
                      <a:r>
                        <a:rPr sz="1000" spc="85" dirty="0">
                          <a:solidFill>
                            <a:srgbClr val="231F20"/>
                          </a:solidFill>
                          <a:latin typeface="Hiragino Kaku Gothic Std W5"/>
                          <a:cs typeface="Hiragino Kaku Gothic Std W5"/>
                        </a:rPr>
                        <a:t>原</a:t>
                      </a:r>
                      <a:r>
                        <a:rPr sz="1000" spc="-50" dirty="0">
                          <a:solidFill>
                            <a:srgbClr val="231F20"/>
                          </a:solidFill>
                          <a:latin typeface="Hiragino Kaku Gothic Std W5"/>
                          <a:cs typeface="Hiragino Kaku Gothic Std W5"/>
                        </a:rPr>
                        <a:t>田</a:t>
                      </a:r>
                      <a:r>
                        <a:rPr sz="1000" dirty="0">
                          <a:solidFill>
                            <a:srgbClr val="231F20"/>
                          </a:solidFill>
                          <a:latin typeface="Hiragino Kaku Gothic Std W5"/>
                          <a:cs typeface="Hiragino Kaku Gothic Std W5"/>
                        </a:rPr>
                        <a:t>	</a:t>
                      </a:r>
                      <a:r>
                        <a:rPr sz="1000" spc="-50" dirty="0">
                          <a:solidFill>
                            <a:srgbClr val="231F20"/>
                          </a:solidFill>
                          <a:latin typeface="Hiragino Kaku Gothic Std W5"/>
                          <a:cs typeface="Hiragino Kaku Gothic Std W5"/>
                        </a:rPr>
                        <a:t>博</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334010">
                <a:tc>
                  <a:txBody>
                    <a:bodyPr/>
                    <a:lstStyle/>
                    <a:p>
                      <a:pPr marL="20955" algn="ctr">
                        <a:lnSpc>
                          <a:spcPct val="100000"/>
                        </a:lnSpc>
                        <a:spcBef>
                          <a:spcPts val="740"/>
                        </a:spcBef>
                      </a:pPr>
                      <a:r>
                        <a:rPr sz="1000" dirty="0">
                          <a:solidFill>
                            <a:srgbClr val="231F20"/>
                          </a:solidFill>
                          <a:latin typeface="Hiragino Kaku Gothic Std W5"/>
                          <a:cs typeface="Hiragino Kaku Gothic Std W5"/>
                        </a:rPr>
                        <a:t>第</a:t>
                      </a:r>
                      <a:r>
                        <a:rPr sz="1000" spc="-70" dirty="0">
                          <a:solidFill>
                            <a:srgbClr val="231F20"/>
                          </a:solidFill>
                          <a:latin typeface="Hiragino Kaku Gothic Std W5"/>
                          <a:cs typeface="Hiragino Kaku Gothic Std W5"/>
                        </a:rPr>
                        <a:t>7</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tabLst>
                          <a:tab pos="528320" algn="l"/>
                        </a:tabLst>
                      </a:pPr>
                      <a:r>
                        <a:rPr sz="1000" spc="105" dirty="0">
                          <a:solidFill>
                            <a:srgbClr val="231F20"/>
                          </a:solidFill>
                          <a:latin typeface="Hiragino Kaku Gothic Std W5"/>
                          <a:cs typeface="Hiragino Kaku Gothic Std W5"/>
                        </a:rPr>
                        <a:t>篠</a:t>
                      </a:r>
                      <a:r>
                        <a:rPr sz="1000" spc="-50" dirty="0">
                          <a:solidFill>
                            <a:srgbClr val="231F20"/>
                          </a:solidFill>
                          <a:latin typeface="Hiragino Kaku Gothic Std W5"/>
                          <a:cs typeface="Hiragino Kaku Gothic Std W5"/>
                        </a:rPr>
                        <a:t>崎</a:t>
                      </a:r>
                      <a:r>
                        <a:rPr sz="1000" dirty="0">
                          <a:solidFill>
                            <a:srgbClr val="231F20"/>
                          </a:solidFill>
                          <a:latin typeface="Hiragino Kaku Gothic Std W5"/>
                          <a:cs typeface="Hiragino Kaku Gothic Std W5"/>
                        </a:rPr>
                        <a:t>	</a:t>
                      </a:r>
                      <a:r>
                        <a:rPr sz="1000" spc="-50" dirty="0">
                          <a:solidFill>
                            <a:srgbClr val="231F20"/>
                          </a:solidFill>
                          <a:latin typeface="Hiragino Kaku Gothic Std W5"/>
                          <a:cs typeface="Hiragino Kaku Gothic Std W5"/>
                        </a:rPr>
                        <a:t>隆</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334010">
                <a:tc>
                  <a:txBody>
                    <a:bodyPr/>
                    <a:lstStyle/>
                    <a:p>
                      <a:pPr marL="20955" algn="ctr">
                        <a:lnSpc>
                          <a:spcPct val="100000"/>
                        </a:lnSpc>
                        <a:spcBef>
                          <a:spcPts val="740"/>
                        </a:spcBef>
                      </a:pPr>
                      <a:r>
                        <a:rPr sz="1000" spc="-10" dirty="0">
                          <a:solidFill>
                            <a:srgbClr val="231F20"/>
                          </a:solidFill>
                          <a:latin typeface="Hiragino Kaku Gothic Std W5"/>
                          <a:cs typeface="Hiragino Kaku Gothic Std W5"/>
                        </a:rPr>
                        <a:t>第8</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tabLst>
                          <a:tab pos="529590" algn="l"/>
                        </a:tabLst>
                      </a:pPr>
                      <a:r>
                        <a:rPr sz="1000" spc="114" dirty="0">
                          <a:solidFill>
                            <a:srgbClr val="231F20"/>
                          </a:solidFill>
                          <a:latin typeface="Hiragino Kaku Gothic Std W5"/>
                          <a:cs typeface="Hiragino Kaku Gothic Std W5"/>
                        </a:rPr>
                        <a:t>大</a:t>
                      </a:r>
                      <a:r>
                        <a:rPr sz="1000" spc="-50" dirty="0">
                          <a:solidFill>
                            <a:srgbClr val="231F20"/>
                          </a:solidFill>
                          <a:latin typeface="Hiragino Kaku Gothic Std W5"/>
                          <a:cs typeface="Hiragino Kaku Gothic Std W5"/>
                        </a:rPr>
                        <a:t>野</a:t>
                      </a:r>
                      <a:r>
                        <a:rPr sz="1000" dirty="0">
                          <a:solidFill>
                            <a:srgbClr val="231F20"/>
                          </a:solidFill>
                          <a:latin typeface="Hiragino Kaku Gothic Std W5"/>
                          <a:cs typeface="Hiragino Kaku Gothic Std W5"/>
                        </a:rPr>
                        <a:t>	</a:t>
                      </a:r>
                      <a:r>
                        <a:rPr sz="1000" spc="-50" dirty="0">
                          <a:solidFill>
                            <a:srgbClr val="231F20"/>
                          </a:solidFill>
                          <a:latin typeface="Hiragino Kaku Gothic Std W5"/>
                          <a:cs typeface="Hiragino Kaku Gothic Std W5"/>
                        </a:rPr>
                        <a:t>明</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334010">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tabLst>
                          <a:tab pos="529590" algn="l"/>
                        </a:tabLst>
                      </a:pPr>
                      <a:r>
                        <a:rPr sz="1000" spc="114" dirty="0">
                          <a:solidFill>
                            <a:srgbClr val="231F20"/>
                          </a:solidFill>
                          <a:latin typeface="Hiragino Kaku Gothic Std W5"/>
                          <a:cs typeface="Hiragino Kaku Gothic Std W5"/>
                        </a:rPr>
                        <a:t>大</a:t>
                      </a:r>
                      <a:r>
                        <a:rPr sz="1000" spc="-50" dirty="0">
                          <a:solidFill>
                            <a:srgbClr val="231F20"/>
                          </a:solidFill>
                          <a:latin typeface="Hiragino Kaku Gothic Std W5"/>
                          <a:cs typeface="Hiragino Kaku Gothic Std W5"/>
                        </a:rPr>
                        <a:t>野</a:t>
                      </a:r>
                      <a:r>
                        <a:rPr sz="1000" dirty="0">
                          <a:solidFill>
                            <a:srgbClr val="231F20"/>
                          </a:solidFill>
                          <a:latin typeface="Hiragino Kaku Gothic Std W5"/>
                          <a:cs typeface="Hiragino Kaku Gothic Std W5"/>
                        </a:rPr>
                        <a:t>	</a:t>
                      </a:r>
                      <a:r>
                        <a:rPr sz="1000" spc="-50" dirty="0">
                          <a:solidFill>
                            <a:srgbClr val="231F20"/>
                          </a:solidFill>
                          <a:latin typeface="Hiragino Kaku Gothic Std W5"/>
                          <a:cs typeface="Hiragino Kaku Gothic Std W5"/>
                        </a:rPr>
                        <a:t>勉</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34010">
                <a:tc>
                  <a:txBody>
                    <a:bodyPr/>
                    <a:lstStyle/>
                    <a:p>
                      <a:pPr marL="20955" algn="ctr">
                        <a:lnSpc>
                          <a:spcPct val="100000"/>
                        </a:lnSpc>
                        <a:spcBef>
                          <a:spcPts val="740"/>
                        </a:spcBef>
                      </a:pPr>
                      <a:r>
                        <a:rPr sz="1000" spc="-10" dirty="0">
                          <a:solidFill>
                            <a:srgbClr val="231F20"/>
                          </a:solidFill>
                          <a:latin typeface="Hiragino Kaku Gothic Std W5"/>
                          <a:cs typeface="Hiragino Kaku Gothic Std W5"/>
                        </a:rPr>
                        <a:t>第</a:t>
                      </a:r>
                      <a:r>
                        <a:rPr sz="1000" dirty="0">
                          <a:solidFill>
                            <a:srgbClr val="231F20"/>
                          </a:solidFill>
                          <a:latin typeface="Hiragino Kaku Gothic Std W5"/>
                          <a:cs typeface="Hiragino Kaku Gothic Std W5"/>
                        </a:rPr>
                        <a:t>9</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60" dirty="0">
                          <a:solidFill>
                            <a:srgbClr val="231F20"/>
                          </a:solidFill>
                          <a:latin typeface="Hiragino Kaku Gothic Std W5"/>
                          <a:cs typeface="Hiragino Kaku Gothic Std W5"/>
                        </a:rPr>
                        <a:t>川口 隆夫</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pPr>
                      <a:r>
                        <a:rPr sz="800" spc="-85" dirty="0">
                          <a:solidFill>
                            <a:srgbClr val="231F20"/>
                          </a:solidFill>
                          <a:latin typeface="Hiragino Kaku Gothic Std W5"/>
                          <a:cs typeface="Hiragino Kaku Gothic Std W5"/>
                        </a:rPr>
                        <a:t>会員一人一人が主役であり平等です。会議は丸いテーブルで</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334010">
                <a:tc>
                  <a:txBody>
                    <a:bodyPr/>
                    <a:lstStyle/>
                    <a:p>
                      <a:pPr marL="20955" algn="ctr">
                        <a:lnSpc>
                          <a:spcPct val="100000"/>
                        </a:lnSpc>
                        <a:spcBef>
                          <a:spcPts val="745"/>
                        </a:spcBef>
                      </a:pPr>
                      <a:r>
                        <a:rPr sz="1000" spc="-45" dirty="0">
                          <a:solidFill>
                            <a:srgbClr val="231F20"/>
                          </a:solidFill>
                          <a:latin typeface="Hiragino Kaku Gothic Std W5"/>
                          <a:cs typeface="Hiragino Kaku Gothic Std W5"/>
                        </a:rPr>
                        <a:t>第</a:t>
                      </a:r>
                      <a:r>
                        <a:rPr sz="1000" spc="-40" dirty="0">
                          <a:solidFill>
                            <a:srgbClr val="231F20"/>
                          </a:solidFill>
                          <a:latin typeface="Hiragino Kaku Gothic Std W5"/>
                          <a:cs typeface="Hiragino Kaku Gothic Std W5"/>
                        </a:rPr>
                        <a:t>10</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60" dirty="0">
                          <a:solidFill>
                            <a:srgbClr val="231F20"/>
                          </a:solidFill>
                          <a:latin typeface="Hiragino Kaku Gothic Std W5"/>
                          <a:cs typeface="Hiragino Kaku Gothic Std W5"/>
                        </a:rPr>
                        <a:t>秋山 康弘</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spcBef>
                          <a:spcPts val="5"/>
                        </a:spcBef>
                      </a:pPr>
                      <a:r>
                        <a:rPr sz="800" spc="-30" dirty="0">
                          <a:solidFill>
                            <a:srgbClr val="231F20"/>
                          </a:solidFill>
                          <a:latin typeface="Hiragino Kaku Gothic Std W5"/>
                          <a:cs typeface="Hiragino Kaku Gothic Std W5"/>
                        </a:rPr>
                        <a:t>定例会議一回一回が決勝戦！</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334010">
                <a:tc>
                  <a:txBody>
                    <a:bodyPr/>
                    <a:lstStyle/>
                    <a:p>
                      <a:pPr marL="20955" algn="ctr">
                        <a:lnSpc>
                          <a:spcPct val="100000"/>
                        </a:lnSpc>
                        <a:spcBef>
                          <a:spcPts val="745"/>
                        </a:spcBef>
                      </a:pPr>
                      <a:r>
                        <a:rPr sz="1000" spc="-45" dirty="0">
                          <a:solidFill>
                            <a:srgbClr val="231F20"/>
                          </a:solidFill>
                          <a:latin typeface="Hiragino Kaku Gothic Std W5"/>
                          <a:cs typeface="Hiragino Kaku Gothic Std W5"/>
                        </a:rPr>
                        <a:t>第</a:t>
                      </a:r>
                      <a:r>
                        <a:rPr sz="1000" spc="-130" dirty="0">
                          <a:solidFill>
                            <a:srgbClr val="231F20"/>
                          </a:solidFill>
                          <a:latin typeface="Hiragino Kaku Gothic Std W5"/>
                          <a:cs typeface="Hiragino Kaku Gothic Std W5"/>
                        </a:rPr>
                        <a:t>11</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70" dirty="0">
                          <a:solidFill>
                            <a:srgbClr val="231F20"/>
                          </a:solidFill>
                          <a:latin typeface="Hiragino Kaku Gothic Std W5"/>
                          <a:cs typeface="Hiragino Kaku Gothic Std W5"/>
                        </a:rPr>
                        <a:t>宮本 征紀男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334010">
                <a:tc>
                  <a:txBody>
                    <a:bodyPr/>
                    <a:lstStyle/>
                    <a:p>
                      <a:pPr marL="20955" algn="ctr">
                        <a:lnSpc>
                          <a:spcPct val="100000"/>
                        </a:lnSpc>
                        <a:spcBef>
                          <a:spcPts val="745"/>
                        </a:spcBef>
                      </a:pPr>
                      <a:r>
                        <a:rPr sz="1000" spc="-45" dirty="0">
                          <a:solidFill>
                            <a:srgbClr val="231F20"/>
                          </a:solidFill>
                          <a:latin typeface="Hiragino Kaku Gothic Std W5"/>
                          <a:cs typeface="Hiragino Kaku Gothic Std W5"/>
                        </a:rPr>
                        <a:t>第</a:t>
                      </a:r>
                      <a:r>
                        <a:rPr sz="1000" spc="-65" dirty="0">
                          <a:solidFill>
                            <a:srgbClr val="231F20"/>
                          </a:solidFill>
                          <a:latin typeface="Hiragino Kaku Gothic Std W5"/>
                          <a:cs typeface="Hiragino Kaku Gothic Std W5"/>
                        </a:rPr>
                        <a:t>12</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70" dirty="0">
                          <a:solidFill>
                            <a:srgbClr val="231F20"/>
                          </a:solidFill>
                          <a:latin typeface="Hiragino Kaku Gothic Std W5"/>
                          <a:cs typeface="Hiragino Kaku Gothic Std W5"/>
                        </a:rPr>
                        <a:t>高沢 敏雄</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marR="14604" algn="ctr">
                        <a:lnSpc>
                          <a:spcPct val="100000"/>
                        </a:lnSpc>
                      </a:pPr>
                      <a:r>
                        <a:rPr sz="800" spc="-60" dirty="0">
                          <a:solidFill>
                            <a:srgbClr val="231F20"/>
                          </a:solidFill>
                          <a:latin typeface="Hiragino Kaku Gothic Std W5"/>
                          <a:cs typeface="Hiragino Kaku Gothic Std W5"/>
                        </a:rPr>
                        <a:t>繁盛店づくり</a:t>
                      </a:r>
                      <a:endParaRPr sz="800">
                        <a:latin typeface="Hiragino Kaku Gothic Std W5"/>
                        <a:cs typeface="Hiragino Kaku Gothic Std W5"/>
                      </a:endParaRPr>
                    </a:p>
                  </a:txBody>
                  <a:tcPr marL="0" marR="0" marT="317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334010">
                <a:tc>
                  <a:txBody>
                    <a:bodyPr/>
                    <a:lstStyle/>
                    <a:p>
                      <a:pPr marL="20955" algn="ctr">
                        <a:lnSpc>
                          <a:spcPct val="100000"/>
                        </a:lnSpc>
                        <a:spcBef>
                          <a:spcPts val="745"/>
                        </a:spcBef>
                      </a:pPr>
                      <a:r>
                        <a:rPr sz="1000" spc="-45" dirty="0">
                          <a:solidFill>
                            <a:srgbClr val="231F20"/>
                          </a:solidFill>
                          <a:latin typeface="Hiragino Kaku Gothic Std W5"/>
                          <a:cs typeface="Hiragino Kaku Gothic Std W5"/>
                        </a:rPr>
                        <a:t>第</a:t>
                      </a:r>
                      <a:r>
                        <a:rPr sz="1000" spc="-60" dirty="0">
                          <a:solidFill>
                            <a:srgbClr val="231F20"/>
                          </a:solidFill>
                          <a:latin typeface="Hiragino Kaku Gothic Std W5"/>
                          <a:cs typeface="Hiragino Kaku Gothic Std W5"/>
                        </a:rPr>
                        <a:t>13</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60" dirty="0">
                          <a:solidFill>
                            <a:srgbClr val="231F20"/>
                          </a:solidFill>
                          <a:latin typeface="Hiragino Kaku Gothic Std W5"/>
                          <a:cs typeface="Hiragino Kaku Gothic Std W5"/>
                        </a:rPr>
                        <a:t>川添 勝憲</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334010">
                <a:tc>
                  <a:txBody>
                    <a:bodyPr/>
                    <a:lstStyle/>
                    <a:p>
                      <a:pPr marL="20955" algn="ctr">
                        <a:lnSpc>
                          <a:spcPct val="100000"/>
                        </a:lnSpc>
                        <a:spcBef>
                          <a:spcPts val="745"/>
                        </a:spcBef>
                      </a:pPr>
                      <a:r>
                        <a:rPr sz="1000" spc="-45" dirty="0">
                          <a:solidFill>
                            <a:srgbClr val="231F20"/>
                          </a:solidFill>
                          <a:latin typeface="Hiragino Kaku Gothic Std W5"/>
                          <a:cs typeface="Hiragino Kaku Gothic Std W5"/>
                        </a:rPr>
                        <a:t>第</a:t>
                      </a:r>
                      <a:r>
                        <a:rPr sz="1000" spc="-55" dirty="0">
                          <a:solidFill>
                            <a:srgbClr val="231F20"/>
                          </a:solidFill>
                          <a:latin typeface="Hiragino Kaku Gothic Std W5"/>
                          <a:cs typeface="Hiragino Kaku Gothic Std W5"/>
                        </a:rPr>
                        <a:t>14</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55" dirty="0">
                          <a:solidFill>
                            <a:srgbClr val="231F20"/>
                          </a:solidFill>
                          <a:latin typeface="Hiragino Kaku Gothic Std W5"/>
                          <a:cs typeface="Hiragino Kaku Gothic Std W5"/>
                        </a:rPr>
                        <a:t>福島 健</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334010">
                <a:tc>
                  <a:txBody>
                    <a:bodyPr/>
                    <a:lstStyle/>
                    <a:p>
                      <a:pPr marL="20955" algn="ctr">
                        <a:lnSpc>
                          <a:spcPct val="100000"/>
                        </a:lnSpc>
                        <a:spcBef>
                          <a:spcPts val="745"/>
                        </a:spcBef>
                      </a:pPr>
                      <a:r>
                        <a:rPr sz="1000" spc="-45" dirty="0">
                          <a:solidFill>
                            <a:srgbClr val="231F20"/>
                          </a:solidFill>
                          <a:latin typeface="Hiragino Kaku Gothic Std W5"/>
                          <a:cs typeface="Hiragino Kaku Gothic Std W5"/>
                        </a:rPr>
                        <a:t>第</a:t>
                      </a:r>
                      <a:r>
                        <a:rPr sz="1000" spc="-50" dirty="0">
                          <a:solidFill>
                            <a:srgbClr val="231F20"/>
                          </a:solidFill>
                          <a:latin typeface="Hiragino Kaku Gothic Std W5"/>
                          <a:cs typeface="Hiragino Kaku Gothic Std W5"/>
                        </a:rPr>
                        <a:t>15</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tc>
                  <a:txBody>
                    <a:bodyPr/>
                    <a:lstStyle/>
                    <a:p>
                      <a:pPr marL="107950">
                        <a:lnSpc>
                          <a:spcPct val="100000"/>
                        </a:lnSpc>
                        <a:spcBef>
                          <a:spcPts val="745"/>
                        </a:spcBef>
                      </a:pPr>
                      <a:r>
                        <a:rPr sz="1000" spc="70" dirty="0">
                          <a:solidFill>
                            <a:srgbClr val="231F20"/>
                          </a:solidFill>
                          <a:latin typeface="Hiragino Kaku Gothic Std W5"/>
                          <a:cs typeface="Hiragino Kaku Gothic Std W5"/>
                        </a:rPr>
                        <a:t>高橋 敏明</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algn="ctr">
                        <a:lnSpc>
                          <a:spcPct val="100000"/>
                        </a:lnSpc>
                      </a:pPr>
                      <a:r>
                        <a:rPr sz="800" spc="-15" dirty="0">
                          <a:solidFill>
                            <a:srgbClr val="231F20"/>
                          </a:solidFill>
                          <a:latin typeface="Hiragino Kaku Gothic Std W5"/>
                          <a:cs typeface="Hiragino Kaku Gothic Std W5"/>
                        </a:rPr>
                        <a:t>革新の連続は</a:t>
                      </a:r>
                      <a:r>
                        <a:rPr sz="800" spc="-10" dirty="0">
                          <a:solidFill>
                            <a:srgbClr val="231F20"/>
                          </a:solidFill>
                          <a:latin typeface="Hiragino Kaku Gothic Std W5"/>
                          <a:cs typeface="Hiragino Kaku Gothic Std W5"/>
                        </a:rPr>
                        <a:t>SPC</a:t>
                      </a:r>
                      <a:r>
                        <a:rPr sz="800" spc="-30" dirty="0">
                          <a:solidFill>
                            <a:srgbClr val="231F20"/>
                          </a:solidFill>
                          <a:latin typeface="Hiragino Kaku Gothic Std W5"/>
                          <a:cs typeface="Hiragino Kaku Gothic Std W5"/>
                        </a:rPr>
                        <a:t>の伝統である</a:t>
                      </a:r>
                      <a:endParaRPr sz="800">
                        <a:latin typeface="Hiragino Kaku Gothic Std W5"/>
                        <a:cs typeface="Hiragino Kaku Gothic Std W5"/>
                      </a:endParaRPr>
                    </a:p>
                  </a:txBody>
                  <a:tcPr marL="0" marR="0" marT="3175"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extLst>
                  <a:ext uri="{0D108BD9-81ED-4DB2-BD59-A6C34878D82A}">
                    <a16:rowId xmlns:a16="http://schemas.microsoft.com/office/drawing/2014/main" val="10016"/>
                  </a:ext>
                </a:extLst>
              </a:tr>
            </a:tbl>
          </a:graphicData>
        </a:graphic>
      </p:graphicFrame>
      <p:sp>
        <p:nvSpPr>
          <p:cNvPr id="11" name="object 11"/>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7</a:t>
            </a:r>
          </a:p>
        </p:txBody>
      </p:sp>
      <p:graphicFrame>
        <p:nvGraphicFramePr>
          <p:cNvPr id="10" name="object 10"/>
          <p:cNvGraphicFramePr>
            <a:graphicFrameLocks noGrp="1"/>
          </p:cNvGraphicFramePr>
          <p:nvPr/>
        </p:nvGraphicFramePr>
        <p:xfrm>
          <a:off x="5508631" y="1437830"/>
          <a:ext cx="4608195" cy="5566410"/>
        </p:xfrm>
        <a:graphic>
          <a:graphicData uri="http://schemas.openxmlformats.org/drawingml/2006/table">
            <a:tbl>
              <a:tblPr firstRow="1" bandRow="1">
                <a:tableStyleId>{2D5ABB26-0587-4C30-8999-92F81FD0307C}</a:tableStyleId>
              </a:tblPr>
              <a:tblGrid>
                <a:gridCol w="932180">
                  <a:extLst>
                    <a:ext uri="{9D8B030D-6E8A-4147-A177-3AD203B41FA5}">
                      <a16:colId xmlns:a16="http://schemas.microsoft.com/office/drawing/2014/main" val="20000"/>
                    </a:ext>
                  </a:extLst>
                </a:gridCol>
                <a:gridCol w="945515">
                  <a:extLst>
                    <a:ext uri="{9D8B030D-6E8A-4147-A177-3AD203B41FA5}">
                      <a16:colId xmlns:a16="http://schemas.microsoft.com/office/drawing/2014/main" val="20001"/>
                    </a:ext>
                  </a:extLst>
                </a:gridCol>
                <a:gridCol w="2730500">
                  <a:extLst>
                    <a:ext uri="{9D8B030D-6E8A-4147-A177-3AD203B41FA5}">
                      <a16:colId xmlns:a16="http://schemas.microsoft.com/office/drawing/2014/main" val="20002"/>
                    </a:ext>
                  </a:extLst>
                </a:gridCol>
              </a:tblGrid>
              <a:tr h="222250">
                <a:tc>
                  <a:txBody>
                    <a:bodyPr/>
                    <a:lstStyle/>
                    <a:p>
                      <a:pPr marR="12700" algn="ctr">
                        <a:lnSpc>
                          <a:spcPct val="100000"/>
                        </a:lnSpc>
                        <a:spcBef>
                          <a:spcPts val="500"/>
                        </a:spcBef>
                      </a:pPr>
                      <a:r>
                        <a:rPr sz="800" spc="-20" dirty="0">
                          <a:solidFill>
                            <a:srgbClr val="FFFFFF"/>
                          </a:solidFill>
                          <a:latin typeface="Hiragino Kaku Gothic Std W4"/>
                          <a:cs typeface="Hiragino Kaku Gothic Std W4"/>
                        </a:rPr>
                        <a:t>役 職</a:t>
                      </a:r>
                      <a:endParaRPr sz="800">
                        <a:latin typeface="Hiragino Kaku Gothic Std W4"/>
                        <a:cs typeface="Hiragino Kaku Gothic Std W4"/>
                      </a:endParaRPr>
                    </a:p>
                  </a:txBody>
                  <a:tcPr marL="0" marR="0" marT="63500" marB="0">
                    <a:lnL w="12700">
                      <a:solidFill>
                        <a:srgbClr val="231F20"/>
                      </a:solidFill>
                      <a:prstDash val="solid"/>
                    </a:lnL>
                    <a:lnR w="12700">
                      <a:solidFill>
                        <a:srgbClr val="FFFFFF"/>
                      </a:solidFill>
                      <a:prstDash val="solid"/>
                    </a:lnR>
                    <a:solidFill>
                      <a:srgbClr val="231F20"/>
                    </a:solidFill>
                  </a:tcPr>
                </a:tc>
                <a:tc>
                  <a:txBody>
                    <a:bodyPr/>
                    <a:lstStyle/>
                    <a:p>
                      <a:pPr marR="8255" algn="ctr">
                        <a:lnSpc>
                          <a:spcPct val="100000"/>
                        </a:lnSpc>
                        <a:spcBef>
                          <a:spcPts val="500"/>
                        </a:spcBef>
                      </a:pPr>
                      <a:r>
                        <a:rPr sz="800" spc="-20" dirty="0">
                          <a:solidFill>
                            <a:srgbClr val="FFFFFF"/>
                          </a:solidFill>
                          <a:latin typeface="Hiragino Kaku Gothic Std W4"/>
                          <a:cs typeface="Hiragino Kaku Gothic Std W4"/>
                        </a:rPr>
                        <a:t>名 前</a:t>
                      </a:r>
                      <a:endParaRPr sz="800">
                        <a:latin typeface="Hiragino Kaku Gothic Std W4"/>
                        <a:cs typeface="Hiragino Kaku Gothic Std W4"/>
                      </a:endParaRPr>
                    </a:p>
                  </a:txBody>
                  <a:tcPr marL="0" marR="0" marT="63500" marB="0">
                    <a:lnL w="12700">
                      <a:solidFill>
                        <a:srgbClr val="FFFFFF"/>
                      </a:solidFill>
                      <a:prstDash val="solid"/>
                    </a:lnL>
                    <a:lnR w="12700">
                      <a:solidFill>
                        <a:srgbClr val="FFFFFF"/>
                      </a:solidFill>
                      <a:prstDash val="solid"/>
                    </a:lnR>
                    <a:solidFill>
                      <a:srgbClr val="231F20"/>
                    </a:solidFill>
                  </a:tcPr>
                </a:tc>
                <a:tc>
                  <a:txBody>
                    <a:bodyPr/>
                    <a:lstStyle/>
                    <a:p>
                      <a:pPr marR="55244" algn="ctr">
                        <a:lnSpc>
                          <a:spcPct val="100000"/>
                        </a:lnSpc>
                        <a:spcBef>
                          <a:spcPts val="500"/>
                        </a:spcBef>
                      </a:pPr>
                      <a:r>
                        <a:rPr sz="800" spc="-50" dirty="0">
                          <a:solidFill>
                            <a:srgbClr val="FFFFFF"/>
                          </a:solidFill>
                          <a:latin typeface="Hiragino Kaku Gothic Std W4"/>
                          <a:cs typeface="Hiragino Kaku Gothic Std W4"/>
                        </a:rPr>
                        <a:t>スローガン</a:t>
                      </a:r>
                      <a:endParaRPr sz="800">
                        <a:latin typeface="Hiragino Kaku Gothic Std W4"/>
                        <a:cs typeface="Hiragino Kaku Gothic Std W4"/>
                      </a:endParaRPr>
                    </a:p>
                  </a:txBody>
                  <a:tcPr marL="0" marR="0" marT="63500" marB="0">
                    <a:lnL w="12700">
                      <a:solidFill>
                        <a:srgbClr val="FFFFFF"/>
                      </a:solidFill>
                      <a:prstDash val="solid"/>
                    </a:lnL>
                    <a:lnR w="12700">
                      <a:solidFill>
                        <a:srgbClr val="231F20"/>
                      </a:solidFill>
                      <a:prstDash val="solid"/>
                    </a:lnR>
                    <a:solidFill>
                      <a:srgbClr val="231F20"/>
                    </a:solidFill>
                  </a:tcPr>
                </a:tc>
                <a:extLst>
                  <a:ext uri="{0D108BD9-81ED-4DB2-BD59-A6C34878D82A}">
                    <a16:rowId xmlns:a16="http://schemas.microsoft.com/office/drawing/2014/main" val="10000"/>
                  </a:ext>
                </a:extLst>
              </a:tr>
              <a:tr h="334010">
                <a:tc>
                  <a:txBody>
                    <a:bodyPr/>
                    <a:lstStyle/>
                    <a:p>
                      <a:pPr marL="20955" algn="ctr">
                        <a:lnSpc>
                          <a:spcPct val="100000"/>
                        </a:lnSpc>
                        <a:spcBef>
                          <a:spcPts val="740"/>
                        </a:spcBef>
                      </a:pPr>
                      <a:r>
                        <a:rPr sz="1000" spc="-45" dirty="0">
                          <a:solidFill>
                            <a:srgbClr val="231F20"/>
                          </a:solidFill>
                          <a:latin typeface="Hiragino Kaku Gothic Std W5"/>
                          <a:cs typeface="Hiragino Kaku Gothic Std W5"/>
                        </a:rPr>
                        <a:t>第16</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B w="6350">
                      <a:solidFill>
                        <a:srgbClr val="231F20"/>
                      </a:solidFill>
                      <a:prstDash val="solid"/>
                    </a:lnB>
                  </a:tcPr>
                </a:tc>
                <a:tc>
                  <a:txBody>
                    <a:bodyPr/>
                    <a:lstStyle/>
                    <a:p>
                      <a:pPr marL="107950">
                        <a:lnSpc>
                          <a:spcPct val="100000"/>
                        </a:lnSpc>
                        <a:spcBef>
                          <a:spcPts val="740"/>
                        </a:spcBef>
                        <a:tabLst>
                          <a:tab pos="526415" algn="l"/>
                        </a:tabLst>
                      </a:pPr>
                      <a:r>
                        <a:rPr sz="1000" spc="90" dirty="0">
                          <a:solidFill>
                            <a:srgbClr val="231F20"/>
                          </a:solidFill>
                          <a:latin typeface="Hiragino Kaku Gothic Std W5"/>
                          <a:cs typeface="Hiragino Kaku Gothic Std W5"/>
                        </a:rPr>
                        <a:t>高</a:t>
                      </a:r>
                      <a:r>
                        <a:rPr sz="1000" spc="-50" dirty="0">
                          <a:solidFill>
                            <a:srgbClr val="231F20"/>
                          </a:solidFill>
                          <a:latin typeface="Hiragino Kaku Gothic Std W5"/>
                          <a:cs typeface="Hiragino Kaku Gothic Std W5"/>
                        </a:rPr>
                        <a:t>久</a:t>
                      </a:r>
                      <a:r>
                        <a:rPr sz="1000" dirty="0">
                          <a:solidFill>
                            <a:srgbClr val="231F20"/>
                          </a:solidFill>
                          <a:latin typeface="Hiragino Kaku Gothic Std W5"/>
                          <a:cs typeface="Hiragino Kaku Gothic Std W5"/>
                        </a:rPr>
                        <a:t>	</a:t>
                      </a:r>
                      <a:r>
                        <a:rPr sz="1000" spc="-50" dirty="0">
                          <a:solidFill>
                            <a:srgbClr val="231F20"/>
                          </a:solidFill>
                          <a:latin typeface="Hiragino Kaku Gothic Std W5"/>
                          <a:cs typeface="Hiragino Kaku Gothic Std W5"/>
                        </a:rPr>
                        <a:t>弘</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B w="6350">
                      <a:solidFill>
                        <a:srgbClr val="231F20"/>
                      </a:solidFill>
                      <a:prstDash val="solid"/>
                    </a:lnB>
                  </a:tcPr>
                </a:tc>
                <a:tc>
                  <a:txBody>
                    <a:bodyPr/>
                    <a:lstStyle/>
                    <a:p>
                      <a:pPr>
                        <a:lnSpc>
                          <a:spcPct val="100000"/>
                        </a:lnSpc>
                        <a:spcBef>
                          <a:spcPts val="15"/>
                        </a:spcBef>
                      </a:pPr>
                      <a:endParaRPr sz="800">
                        <a:latin typeface="Times New Roman"/>
                        <a:cs typeface="Times New Roman"/>
                      </a:endParaRPr>
                    </a:p>
                    <a:p>
                      <a:pPr algn="ctr">
                        <a:lnSpc>
                          <a:spcPct val="100000"/>
                        </a:lnSpc>
                        <a:spcBef>
                          <a:spcPts val="5"/>
                        </a:spcBef>
                      </a:pPr>
                      <a:r>
                        <a:rPr sz="800" spc="-35" dirty="0">
                          <a:solidFill>
                            <a:srgbClr val="231F20"/>
                          </a:solidFill>
                          <a:latin typeface="Hiragino Kaku Gothic Std W5"/>
                          <a:cs typeface="Hiragino Kaku Gothic Std W5"/>
                        </a:rPr>
                        <a:t>団結と拡大</a:t>
                      </a:r>
                      <a:endParaRPr sz="800">
                        <a:latin typeface="Hiragino Kaku Gothic Std W5"/>
                        <a:cs typeface="Hiragino Kaku Gothic Std W5"/>
                      </a:endParaRPr>
                    </a:p>
                  </a:txBody>
                  <a:tcPr marL="0" marR="0" marT="1905" marB="0">
                    <a:lnL w="12700">
                      <a:solidFill>
                        <a:srgbClr val="231F20"/>
                      </a:solidFill>
                      <a:prstDash val="solid"/>
                    </a:lnL>
                    <a:lnR w="1270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334010">
                <a:tc>
                  <a:txBody>
                    <a:bodyPr/>
                    <a:lstStyle/>
                    <a:p>
                      <a:pPr marL="20955" algn="ctr">
                        <a:lnSpc>
                          <a:spcPct val="100000"/>
                        </a:lnSpc>
                        <a:spcBef>
                          <a:spcPts val="740"/>
                        </a:spcBef>
                      </a:pPr>
                      <a:r>
                        <a:rPr sz="1000" spc="-45" dirty="0">
                          <a:solidFill>
                            <a:srgbClr val="231F20"/>
                          </a:solidFill>
                          <a:latin typeface="Hiragino Kaku Gothic Std W5"/>
                          <a:cs typeface="Hiragino Kaku Gothic Std W5"/>
                        </a:rPr>
                        <a:t>第</a:t>
                      </a:r>
                      <a:r>
                        <a:rPr sz="1000" spc="-90" dirty="0">
                          <a:solidFill>
                            <a:srgbClr val="231F20"/>
                          </a:solidFill>
                          <a:latin typeface="Hiragino Kaku Gothic Std W5"/>
                          <a:cs typeface="Hiragino Kaku Gothic Std W5"/>
                        </a:rPr>
                        <a:t>17</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65" dirty="0">
                          <a:solidFill>
                            <a:srgbClr val="231F20"/>
                          </a:solidFill>
                          <a:latin typeface="Hiragino Kaku Gothic Std W5"/>
                          <a:cs typeface="Hiragino Kaku Gothic Std W5"/>
                        </a:rPr>
                        <a:t>松薗 芳子</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pPr>
                      <a:r>
                        <a:rPr sz="800" spc="-35" dirty="0">
                          <a:solidFill>
                            <a:srgbClr val="231F20"/>
                          </a:solidFill>
                          <a:latin typeface="Hiragino Kaku Gothic Std W5"/>
                          <a:cs typeface="Hiragino Kaku Gothic Std W5"/>
                        </a:rPr>
                        <a:t>感性発見  一人一人が主役です！！</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34010">
                <a:tc>
                  <a:txBody>
                    <a:bodyPr/>
                    <a:lstStyle/>
                    <a:p>
                      <a:pPr marL="20955" algn="ctr">
                        <a:lnSpc>
                          <a:spcPct val="100000"/>
                        </a:lnSpc>
                        <a:spcBef>
                          <a:spcPts val="740"/>
                        </a:spcBef>
                      </a:pPr>
                      <a:r>
                        <a:rPr sz="1000" spc="-45" dirty="0">
                          <a:solidFill>
                            <a:srgbClr val="231F20"/>
                          </a:solidFill>
                          <a:latin typeface="Hiragino Kaku Gothic Std W5"/>
                          <a:cs typeface="Hiragino Kaku Gothic Std W5"/>
                        </a:rPr>
                        <a:t>第</a:t>
                      </a:r>
                      <a:r>
                        <a:rPr sz="1000" spc="-50" dirty="0">
                          <a:solidFill>
                            <a:srgbClr val="231F20"/>
                          </a:solidFill>
                          <a:latin typeface="Hiragino Kaku Gothic Std W5"/>
                          <a:cs typeface="Hiragino Kaku Gothic Std W5"/>
                        </a:rPr>
                        <a:t>18</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70" dirty="0">
                          <a:solidFill>
                            <a:srgbClr val="231F20"/>
                          </a:solidFill>
                          <a:latin typeface="Hiragino Kaku Gothic Std W5"/>
                          <a:cs typeface="Hiragino Kaku Gothic Std W5"/>
                        </a:rPr>
                        <a:t>金子 俊昭</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pPr>
                      <a:r>
                        <a:rPr sz="800" spc="-20" dirty="0">
                          <a:solidFill>
                            <a:srgbClr val="231F20"/>
                          </a:solidFill>
                          <a:latin typeface="Hiragino Kaku Gothic Std W5"/>
                          <a:cs typeface="Hiragino Kaku Gothic Std W5"/>
                        </a:rPr>
                        <a:t>自由と挑戦  粋でいなせな感動の華</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334010">
                <a:tc>
                  <a:txBody>
                    <a:bodyPr/>
                    <a:lstStyle/>
                    <a:p>
                      <a:pPr marL="20955" algn="ctr">
                        <a:lnSpc>
                          <a:spcPct val="100000"/>
                        </a:lnSpc>
                        <a:spcBef>
                          <a:spcPts val="740"/>
                        </a:spcBef>
                      </a:pPr>
                      <a:r>
                        <a:rPr sz="1000" spc="-45" dirty="0">
                          <a:solidFill>
                            <a:srgbClr val="231F20"/>
                          </a:solidFill>
                          <a:latin typeface="Hiragino Kaku Gothic Std W5"/>
                          <a:cs typeface="Hiragino Kaku Gothic Std W5"/>
                        </a:rPr>
                        <a:t>第19</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55" dirty="0">
                          <a:solidFill>
                            <a:srgbClr val="231F20"/>
                          </a:solidFill>
                          <a:latin typeface="Hiragino Kaku Gothic Std W5"/>
                          <a:cs typeface="Hiragino Kaku Gothic Std W5"/>
                        </a:rPr>
                        <a:t>本田 浩三</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pPr>
                      <a:r>
                        <a:rPr sz="800" spc="-35" dirty="0">
                          <a:solidFill>
                            <a:srgbClr val="231F20"/>
                          </a:solidFill>
                          <a:latin typeface="Hiragino Kaku Gothic Std W5"/>
                          <a:cs typeface="Hiragino Kaku Gothic Std W5"/>
                        </a:rPr>
                        <a:t>豊かさへの挑戦  ふれあう仲間と共に</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34010">
                <a:tc>
                  <a:txBody>
                    <a:bodyPr/>
                    <a:lstStyle/>
                    <a:p>
                      <a:pPr marL="20955" algn="ctr">
                        <a:lnSpc>
                          <a:spcPct val="100000"/>
                        </a:lnSpc>
                        <a:spcBef>
                          <a:spcPts val="740"/>
                        </a:spcBef>
                      </a:pPr>
                      <a:r>
                        <a:rPr sz="1000" spc="-20" dirty="0">
                          <a:solidFill>
                            <a:srgbClr val="231F20"/>
                          </a:solidFill>
                          <a:latin typeface="Hiragino Kaku Gothic Std W5"/>
                          <a:cs typeface="Hiragino Kaku Gothic Std W5"/>
                        </a:rPr>
                        <a:t>第</a:t>
                      </a:r>
                      <a:r>
                        <a:rPr sz="1000" dirty="0">
                          <a:solidFill>
                            <a:srgbClr val="231F20"/>
                          </a:solidFill>
                          <a:latin typeface="Hiragino Kaku Gothic Std W5"/>
                          <a:cs typeface="Hiragino Kaku Gothic Std W5"/>
                        </a:rPr>
                        <a:t>20</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60" dirty="0">
                          <a:solidFill>
                            <a:srgbClr val="231F20"/>
                          </a:solidFill>
                          <a:latin typeface="Hiragino Kaku Gothic Std W5"/>
                          <a:cs typeface="Hiragino Kaku Gothic Std W5"/>
                        </a:rPr>
                        <a:t>中川 好一</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pPr>
                      <a:r>
                        <a:rPr sz="800" spc="-45" dirty="0">
                          <a:solidFill>
                            <a:srgbClr val="231F20"/>
                          </a:solidFill>
                          <a:latin typeface="Hiragino Kaku Gothic Std W5"/>
                          <a:cs typeface="Hiragino Kaku Gothic Std W5"/>
                        </a:rPr>
                        <a:t>創造・変革そして発展  より明るい明日のために</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334010">
                <a:tc>
                  <a:txBody>
                    <a:bodyPr/>
                    <a:lstStyle/>
                    <a:p>
                      <a:pPr marL="20955" algn="ctr">
                        <a:lnSpc>
                          <a:spcPct val="100000"/>
                        </a:lnSpc>
                        <a:spcBef>
                          <a:spcPts val="740"/>
                        </a:spcBef>
                      </a:pPr>
                      <a:r>
                        <a:rPr sz="1000" spc="-20" dirty="0">
                          <a:solidFill>
                            <a:srgbClr val="231F20"/>
                          </a:solidFill>
                          <a:latin typeface="Hiragino Kaku Gothic Std W5"/>
                          <a:cs typeface="Hiragino Kaku Gothic Std W5"/>
                        </a:rPr>
                        <a:t>第</a:t>
                      </a:r>
                      <a:r>
                        <a:rPr sz="1000" spc="-85" dirty="0">
                          <a:solidFill>
                            <a:srgbClr val="231F20"/>
                          </a:solidFill>
                          <a:latin typeface="Hiragino Kaku Gothic Std W5"/>
                          <a:cs typeface="Hiragino Kaku Gothic Std W5"/>
                        </a:rPr>
                        <a:t>21</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tabLst>
                          <a:tab pos="526415" algn="l"/>
                        </a:tabLst>
                      </a:pPr>
                      <a:r>
                        <a:rPr sz="1000" spc="95" dirty="0">
                          <a:solidFill>
                            <a:srgbClr val="231F20"/>
                          </a:solidFill>
                          <a:latin typeface="Hiragino Kaku Gothic Std W5"/>
                          <a:cs typeface="Hiragino Kaku Gothic Std W5"/>
                        </a:rPr>
                        <a:t>新</a:t>
                      </a:r>
                      <a:r>
                        <a:rPr sz="1000" spc="-50" dirty="0">
                          <a:solidFill>
                            <a:srgbClr val="231F20"/>
                          </a:solidFill>
                          <a:latin typeface="Hiragino Kaku Gothic Std W5"/>
                          <a:cs typeface="Hiragino Kaku Gothic Std W5"/>
                        </a:rPr>
                        <a:t>井</a:t>
                      </a:r>
                      <a:r>
                        <a:rPr sz="1000" dirty="0">
                          <a:solidFill>
                            <a:srgbClr val="231F20"/>
                          </a:solidFill>
                          <a:latin typeface="Hiragino Kaku Gothic Std W5"/>
                          <a:cs typeface="Hiragino Kaku Gothic Std W5"/>
                        </a:rPr>
                        <a:t>	</a:t>
                      </a:r>
                      <a:r>
                        <a:rPr sz="1000" spc="-50" dirty="0">
                          <a:solidFill>
                            <a:srgbClr val="231F20"/>
                          </a:solidFill>
                          <a:latin typeface="Hiragino Kaku Gothic Std W5"/>
                          <a:cs typeface="Hiragino Kaku Gothic Std W5"/>
                        </a:rPr>
                        <a:t>勉</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pPr>
                      <a:r>
                        <a:rPr sz="800" spc="-10" dirty="0">
                          <a:solidFill>
                            <a:srgbClr val="231F20"/>
                          </a:solidFill>
                          <a:latin typeface="Hiragino Kaku Gothic Std W5"/>
                          <a:cs typeface="Hiragino Kaku Gothic Std W5"/>
                        </a:rPr>
                        <a:t>輝く太陽  燃える情熱  躍動する</a:t>
                      </a:r>
                      <a:r>
                        <a:rPr sz="800" spc="-20" dirty="0">
                          <a:solidFill>
                            <a:srgbClr val="231F20"/>
                          </a:solidFill>
                          <a:latin typeface="Hiragino Kaku Gothic Std W5"/>
                          <a:cs typeface="Hiragino Kaku Gothic Std W5"/>
                        </a:rPr>
                        <a:t>SPC！！</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334010">
                <a:tc>
                  <a:txBody>
                    <a:bodyPr/>
                    <a:lstStyle/>
                    <a:p>
                      <a:pPr marL="20955" algn="ctr">
                        <a:lnSpc>
                          <a:spcPct val="100000"/>
                        </a:lnSpc>
                        <a:spcBef>
                          <a:spcPts val="740"/>
                        </a:spcBef>
                      </a:pPr>
                      <a:r>
                        <a:rPr sz="1000" spc="-20" dirty="0">
                          <a:solidFill>
                            <a:srgbClr val="231F20"/>
                          </a:solidFill>
                          <a:latin typeface="Hiragino Kaku Gothic Std W5"/>
                          <a:cs typeface="Hiragino Kaku Gothic Std W5"/>
                        </a:rPr>
                        <a:t>第</a:t>
                      </a:r>
                      <a:r>
                        <a:rPr sz="1000" spc="-15" dirty="0">
                          <a:solidFill>
                            <a:srgbClr val="231F20"/>
                          </a:solidFill>
                          <a:latin typeface="Hiragino Kaku Gothic Std W5"/>
                          <a:cs typeface="Hiragino Kaku Gothic Std W5"/>
                        </a:rPr>
                        <a:t>22</a:t>
                      </a:r>
                      <a:r>
                        <a:rPr sz="1000" spc="-20"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70" dirty="0">
                          <a:solidFill>
                            <a:srgbClr val="231F20"/>
                          </a:solidFill>
                          <a:latin typeface="Hiragino Kaku Gothic Std W5"/>
                          <a:cs typeface="Hiragino Kaku Gothic Std W5"/>
                        </a:rPr>
                        <a:t>松原 勝幸</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pPr>
                      <a:r>
                        <a:rPr sz="800" spc="-20" dirty="0">
                          <a:solidFill>
                            <a:srgbClr val="231F20"/>
                          </a:solidFill>
                          <a:latin typeface="Hiragino Kaku Gothic Std W5"/>
                          <a:cs typeface="Hiragino Kaku Gothic Std W5"/>
                        </a:rPr>
                        <a:t>革新と創造  真赤に燃える</a:t>
                      </a:r>
                      <a:r>
                        <a:rPr sz="800" spc="-25" dirty="0">
                          <a:solidFill>
                            <a:srgbClr val="231F20"/>
                          </a:solidFill>
                          <a:latin typeface="Hiragino Kaku Gothic Std W5"/>
                          <a:cs typeface="Hiragino Kaku Gothic Std W5"/>
                        </a:rPr>
                        <a:t>SPC</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334010">
                <a:tc>
                  <a:txBody>
                    <a:bodyPr/>
                    <a:lstStyle/>
                    <a:p>
                      <a:pPr marL="20955" algn="ctr">
                        <a:lnSpc>
                          <a:spcPct val="100000"/>
                        </a:lnSpc>
                        <a:spcBef>
                          <a:spcPts val="740"/>
                        </a:spcBef>
                      </a:pPr>
                      <a:r>
                        <a:rPr sz="1000" spc="-20" dirty="0">
                          <a:solidFill>
                            <a:srgbClr val="231F20"/>
                          </a:solidFill>
                          <a:latin typeface="Hiragino Kaku Gothic Std W5"/>
                          <a:cs typeface="Hiragino Kaku Gothic Std W5"/>
                        </a:rPr>
                        <a:t>第23</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55" dirty="0">
                          <a:solidFill>
                            <a:srgbClr val="231F20"/>
                          </a:solidFill>
                          <a:latin typeface="Hiragino Kaku Gothic Std W5"/>
                          <a:cs typeface="Hiragino Kaku Gothic Std W5"/>
                        </a:rPr>
                        <a:t>古森 哲夫</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spcBef>
                          <a:spcPts val="5"/>
                        </a:spcBef>
                      </a:pPr>
                      <a:r>
                        <a:rPr sz="800" spc="-35" dirty="0">
                          <a:solidFill>
                            <a:srgbClr val="231F20"/>
                          </a:solidFill>
                          <a:latin typeface="Hiragino Kaku Gothic Std W5"/>
                          <a:cs typeface="Hiragino Kaku Gothic Std W5"/>
                        </a:rPr>
                        <a:t>変革  継承  そして  躍動  一人一人の可能性の扉を開く</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334010">
                <a:tc>
                  <a:txBody>
                    <a:bodyPr/>
                    <a:lstStyle/>
                    <a:p>
                      <a:pPr marL="20955" algn="ctr">
                        <a:lnSpc>
                          <a:spcPct val="100000"/>
                        </a:lnSpc>
                        <a:spcBef>
                          <a:spcPts val="740"/>
                        </a:spcBef>
                      </a:pPr>
                      <a:r>
                        <a:rPr sz="1000" spc="-20" dirty="0">
                          <a:solidFill>
                            <a:srgbClr val="231F20"/>
                          </a:solidFill>
                          <a:latin typeface="Hiragino Kaku Gothic Std W5"/>
                          <a:cs typeface="Hiragino Kaku Gothic Std W5"/>
                        </a:rPr>
                        <a:t>第</a:t>
                      </a:r>
                      <a:r>
                        <a:rPr sz="1000" spc="-10" dirty="0">
                          <a:solidFill>
                            <a:srgbClr val="231F20"/>
                          </a:solidFill>
                          <a:latin typeface="Hiragino Kaku Gothic Std W5"/>
                          <a:cs typeface="Hiragino Kaku Gothic Std W5"/>
                        </a:rPr>
                        <a:t>24</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pPr>
                      <a:r>
                        <a:rPr sz="1000" spc="70" dirty="0">
                          <a:solidFill>
                            <a:srgbClr val="231F20"/>
                          </a:solidFill>
                          <a:latin typeface="Hiragino Kaku Gothic Std W5"/>
                          <a:cs typeface="Hiragino Kaku Gothic Std W5"/>
                        </a:rPr>
                        <a:t>廣瀬寿美雄</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spcBef>
                          <a:spcPts val="5"/>
                        </a:spcBef>
                      </a:pPr>
                      <a:r>
                        <a:rPr sz="800" spc="-25" dirty="0">
                          <a:solidFill>
                            <a:srgbClr val="231F20"/>
                          </a:solidFill>
                          <a:latin typeface="Hiragino Kaku Gothic Std W5"/>
                          <a:cs typeface="Hiragino Kaku Gothic Std W5"/>
                        </a:rPr>
                        <a:t>団結と躍進  未来に翔ばたくSPC</a:t>
                      </a:r>
                      <a:endParaRPr sz="800">
                        <a:latin typeface="Hiragino Kaku Gothic Std W5"/>
                        <a:cs typeface="Hiragino Kaku Gothic Std W5"/>
                      </a:endParaRPr>
                    </a:p>
                  </a:txBody>
                  <a:tcPr marL="0" marR="0" marT="254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34010">
                <a:tc>
                  <a:txBody>
                    <a:bodyPr/>
                    <a:lstStyle/>
                    <a:p>
                      <a:pPr marL="20955" algn="ctr">
                        <a:lnSpc>
                          <a:spcPct val="100000"/>
                        </a:lnSpc>
                        <a:spcBef>
                          <a:spcPts val="740"/>
                        </a:spcBef>
                      </a:pPr>
                      <a:r>
                        <a:rPr sz="1000" spc="-20" dirty="0">
                          <a:solidFill>
                            <a:srgbClr val="231F20"/>
                          </a:solidFill>
                          <a:latin typeface="Hiragino Kaku Gothic Std W5"/>
                          <a:cs typeface="Hiragino Kaku Gothic Std W5"/>
                        </a:rPr>
                        <a:t>第</a:t>
                      </a:r>
                      <a:r>
                        <a:rPr sz="1000" spc="-10" dirty="0">
                          <a:solidFill>
                            <a:srgbClr val="231F20"/>
                          </a:solidFill>
                          <a:latin typeface="Hiragino Kaku Gothic Std W5"/>
                          <a:cs typeface="Hiragino Kaku Gothic Std W5"/>
                        </a:rPr>
                        <a:t>25</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0"/>
                        </a:spcBef>
                        <a:tabLst>
                          <a:tab pos="524510" algn="l"/>
                        </a:tabLst>
                      </a:pPr>
                      <a:r>
                        <a:rPr sz="1000" spc="75" dirty="0">
                          <a:solidFill>
                            <a:srgbClr val="231F20"/>
                          </a:solidFill>
                          <a:latin typeface="Hiragino Kaku Gothic Std W5"/>
                          <a:cs typeface="Hiragino Kaku Gothic Std W5"/>
                        </a:rPr>
                        <a:t>石</a:t>
                      </a:r>
                      <a:r>
                        <a:rPr sz="1000" spc="-50" dirty="0">
                          <a:solidFill>
                            <a:srgbClr val="231F20"/>
                          </a:solidFill>
                          <a:latin typeface="Hiragino Kaku Gothic Std W5"/>
                          <a:cs typeface="Hiragino Kaku Gothic Std W5"/>
                        </a:rPr>
                        <a:t>川</a:t>
                      </a:r>
                      <a:r>
                        <a:rPr sz="1000" dirty="0">
                          <a:solidFill>
                            <a:srgbClr val="231F20"/>
                          </a:solidFill>
                          <a:latin typeface="Hiragino Kaku Gothic Std W5"/>
                          <a:cs typeface="Hiragino Kaku Gothic Std W5"/>
                        </a:rPr>
                        <a:t>	</a:t>
                      </a:r>
                      <a:r>
                        <a:rPr sz="1000" spc="-50" dirty="0">
                          <a:solidFill>
                            <a:srgbClr val="231F20"/>
                          </a:solidFill>
                          <a:latin typeface="Hiragino Kaku Gothic Std W5"/>
                          <a:cs typeface="Hiragino Kaku Gothic Std W5"/>
                        </a:rPr>
                        <a:t>昭</a:t>
                      </a:r>
                      <a:endParaRPr sz="1000">
                        <a:latin typeface="Hiragino Kaku Gothic Std W5"/>
                        <a:cs typeface="Hiragino Kaku Gothic Std W5"/>
                      </a:endParaRPr>
                    </a:p>
                  </a:txBody>
                  <a:tcPr marL="0" marR="0" marT="93980"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algn="ctr">
                        <a:lnSpc>
                          <a:spcPct val="100000"/>
                        </a:lnSpc>
                      </a:pPr>
                      <a:r>
                        <a:rPr sz="800" spc="-5" dirty="0">
                          <a:solidFill>
                            <a:srgbClr val="231F20"/>
                          </a:solidFill>
                          <a:latin typeface="Hiragino Kaku Gothic Std W5"/>
                          <a:cs typeface="Hiragino Kaku Gothic Std W5"/>
                        </a:rPr>
                        <a:t>未来への創造  団結と繁栄</a:t>
                      </a:r>
                      <a:endParaRPr sz="800">
                        <a:latin typeface="Hiragino Kaku Gothic Std W5"/>
                        <a:cs typeface="Hiragino Kaku Gothic Std W5"/>
                      </a:endParaRPr>
                    </a:p>
                  </a:txBody>
                  <a:tcPr marL="0" marR="0" marT="317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334010">
                <a:tc>
                  <a:txBody>
                    <a:bodyPr/>
                    <a:lstStyle/>
                    <a:p>
                      <a:pPr marL="20955" algn="ctr">
                        <a:lnSpc>
                          <a:spcPct val="100000"/>
                        </a:lnSpc>
                        <a:spcBef>
                          <a:spcPts val="745"/>
                        </a:spcBef>
                      </a:pPr>
                      <a:r>
                        <a:rPr sz="1000" spc="-20" dirty="0">
                          <a:solidFill>
                            <a:srgbClr val="231F20"/>
                          </a:solidFill>
                          <a:latin typeface="Hiragino Kaku Gothic Std W5"/>
                          <a:cs typeface="Hiragino Kaku Gothic Std W5"/>
                        </a:rPr>
                        <a:t>第</a:t>
                      </a:r>
                      <a:r>
                        <a:rPr sz="1000" spc="-10" dirty="0">
                          <a:solidFill>
                            <a:srgbClr val="231F20"/>
                          </a:solidFill>
                          <a:latin typeface="Hiragino Kaku Gothic Std W5"/>
                          <a:cs typeface="Hiragino Kaku Gothic Std W5"/>
                        </a:rPr>
                        <a:t>26</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60" dirty="0">
                          <a:solidFill>
                            <a:srgbClr val="231F20"/>
                          </a:solidFill>
                          <a:latin typeface="Hiragino Kaku Gothic Std W5"/>
                          <a:cs typeface="Hiragino Kaku Gothic Std W5"/>
                        </a:rPr>
                        <a:t>今村 意仁</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algn="ctr">
                        <a:lnSpc>
                          <a:spcPct val="100000"/>
                        </a:lnSpc>
                        <a:tabLst>
                          <a:tab pos="909955" algn="l"/>
                        </a:tabLst>
                      </a:pPr>
                      <a:r>
                        <a:rPr sz="800" dirty="0">
                          <a:solidFill>
                            <a:srgbClr val="231F20"/>
                          </a:solidFill>
                          <a:latin typeface="Hiragino Kaku Gothic Std W5"/>
                          <a:cs typeface="Hiragino Kaku Gothic Std W5"/>
                        </a:rPr>
                        <a:t>継</a:t>
                      </a:r>
                      <a:r>
                        <a:rPr sz="800" spc="-65" dirty="0">
                          <a:solidFill>
                            <a:srgbClr val="231F20"/>
                          </a:solidFill>
                          <a:latin typeface="Hiragino Kaku Gothic Std W5"/>
                          <a:cs typeface="Hiragino Kaku Gothic Std W5"/>
                        </a:rPr>
                        <a:t>承・</a:t>
                      </a:r>
                      <a:r>
                        <a:rPr sz="800" spc="145" dirty="0">
                          <a:solidFill>
                            <a:srgbClr val="231F20"/>
                          </a:solidFill>
                          <a:latin typeface="Hiragino Kaku Gothic Std W5"/>
                          <a:cs typeface="Hiragino Kaku Gothic Std W5"/>
                        </a:rPr>
                        <a:t>変</a:t>
                      </a:r>
                      <a:r>
                        <a:rPr sz="800" spc="-65" dirty="0">
                          <a:solidFill>
                            <a:srgbClr val="231F20"/>
                          </a:solidFill>
                          <a:latin typeface="Hiragino Kaku Gothic Std W5"/>
                          <a:cs typeface="Hiragino Kaku Gothic Std W5"/>
                        </a:rPr>
                        <a:t>革・</a:t>
                      </a:r>
                      <a:r>
                        <a:rPr sz="800" spc="155" dirty="0">
                          <a:solidFill>
                            <a:srgbClr val="231F20"/>
                          </a:solidFill>
                          <a:latin typeface="Hiragino Kaku Gothic Std W5"/>
                          <a:cs typeface="Hiragino Kaku Gothic Std W5"/>
                        </a:rPr>
                        <a:t>革</a:t>
                      </a:r>
                      <a:r>
                        <a:rPr sz="800" spc="-50" dirty="0">
                          <a:solidFill>
                            <a:srgbClr val="231F20"/>
                          </a:solidFill>
                          <a:latin typeface="Hiragino Kaku Gothic Std W5"/>
                          <a:cs typeface="Hiragino Kaku Gothic Std W5"/>
                        </a:rPr>
                        <a:t>新</a:t>
                      </a:r>
                      <a:r>
                        <a:rPr sz="800" dirty="0">
                          <a:solidFill>
                            <a:srgbClr val="231F20"/>
                          </a:solidFill>
                          <a:latin typeface="Hiragino Kaku Gothic Std W5"/>
                          <a:cs typeface="Hiragino Kaku Gothic Std W5"/>
                        </a:rPr>
                        <a:t>	～</a:t>
                      </a:r>
                      <a:r>
                        <a:rPr sz="800" spc="-25" dirty="0">
                          <a:solidFill>
                            <a:srgbClr val="231F20"/>
                          </a:solidFill>
                          <a:latin typeface="Hiragino Kaku Gothic Std W5"/>
                          <a:cs typeface="Hiragino Kaku Gothic Std W5"/>
                        </a:rPr>
                        <a:t>飛</a:t>
                      </a:r>
                      <a:r>
                        <a:rPr sz="800" spc="-10" dirty="0">
                          <a:solidFill>
                            <a:srgbClr val="231F20"/>
                          </a:solidFill>
                          <a:latin typeface="Hiragino Kaku Gothic Std W5"/>
                          <a:cs typeface="Hiragino Kaku Gothic Std W5"/>
                        </a:rPr>
                        <a:t>び</a:t>
                      </a:r>
                      <a:r>
                        <a:rPr sz="800" spc="-20" dirty="0">
                          <a:solidFill>
                            <a:srgbClr val="231F20"/>
                          </a:solidFill>
                          <a:latin typeface="Hiragino Kaku Gothic Std W5"/>
                          <a:cs typeface="Hiragino Kaku Gothic Std W5"/>
                        </a:rPr>
                        <a:t>立</a:t>
                      </a:r>
                      <a:r>
                        <a:rPr sz="800" spc="-30" dirty="0">
                          <a:solidFill>
                            <a:srgbClr val="231F20"/>
                          </a:solidFill>
                          <a:latin typeface="Hiragino Kaku Gothic Std W5"/>
                          <a:cs typeface="Hiragino Kaku Gothic Std W5"/>
                        </a:rPr>
                        <a:t>つ</a:t>
                      </a:r>
                      <a:r>
                        <a:rPr sz="800" spc="-20" dirty="0">
                          <a:solidFill>
                            <a:srgbClr val="231F20"/>
                          </a:solidFill>
                          <a:latin typeface="Hiragino Kaku Gothic Std W5"/>
                          <a:cs typeface="Hiragino Kaku Gothic Std W5"/>
                        </a:rPr>
                        <a:t>時は向</a:t>
                      </a:r>
                      <a:r>
                        <a:rPr sz="800" spc="-30" dirty="0">
                          <a:solidFill>
                            <a:srgbClr val="231F20"/>
                          </a:solidFill>
                          <a:latin typeface="Hiragino Kaku Gothic Std W5"/>
                          <a:cs typeface="Hiragino Kaku Gothic Std W5"/>
                        </a:rPr>
                        <a:t>か</a:t>
                      </a:r>
                      <a:r>
                        <a:rPr sz="800" spc="-20" dirty="0">
                          <a:solidFill>
                            <a:srgbClr val="231F20"/>
                          </a:solidFill>
                          <a:latin typeface="Hiragino Kaku Gothic Std W5"/>
                          <a:cs typeface="Hiragino Kaku Gothic Std W5"/>
                        </a:rPr>
                        <a:t>い</a:t>
                      </a:r>
                      <a:r>
                        <a:rPr sz="800" spc="-35" dirty="0">
                          <a:solidFill>
                            <a:srgbClr val="231F20"/>
                          </a:solidFill>
                          <a:latin typeface="Hiragino Kaku Gothic Std W5"/>
                          <a:cs typeface="Hiragino Kaku Gothic Std W5"/>
                        </a:rPr>
                        <a:t>風</a:t>
                      </a:r>
                      <a:r>
                        <a:rPr sz="800" spc="-50" dirty="0">
                          <a:solidFill>
                            <a:srgbClr val="231F20"/>
                          </a:solidFill>
                          <a:latin typeface="Hiragino Kaku Gothic Std W5"/>
                          <a:cs typeface="Hiragino Kaku Gothic Std W5"/>
                        </a:rPr>
                        <a:t>～</a:t>
                      </a:r>
                      <a:endParaRPr sz="800">
                        <a:latin typeface="Hiragino Kaku Gothic Std W5"/>
                        <a:cs typeface="Hiragino Kaku Gothic Std W5"/>
                      </a:endParaRPr>
                    </a:p>
                  </a:txBody>
                  <a:tcPr marL="0" marR="0" marT="317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334010">
                <a:tc>
                  <a:txBody>
                    <a:bodyPr/>
                    <a:lstStyle/>
                    <a:p>
                      <a:pPr marL="20955" algn="ctr">
                        <a:lnSpc>
                          <a:spcPct val="100000"/>
                        </a:lnSpc>
                        <a:spcBef>
                          <a:spcPts val="745"/>
                        </a:spcBef>
                      </a:pPr>
                      <a:r>
                        <a:rPr sz="1000" spc="-20" dirty="0">
                          <a:solidFill>
                            <a:srgbClr val="231F20"/>
                          </a:solidFill>
                          <a:latin typeface="Hiragino Kaku Gothic Std W5"/>
                          <a:cs typeface="Hiragino Kaku Gothic Std W5"/>
                        </a:rPr>
                        <a:t>第</a:t>
                      </a:r>
                      <a:r>
                        <a:rPr sz="1000" spc="-50" dirty="0">
                          <a:solidFill>
                            <a:srgbClr val="231F20"/>
                          </a:solidFill>
                          <a:latin typeface="Hiragino Kaku Gothic Std W5"/>
                          <a:cs typeface="Hiragino Kaku Gothic Std W5"/>
                        </a:rPr>
                        <a:t>27</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55" dirty="0">
                          <a:solidFill>
                            <a:srgbClr val="231F20"/>
                          </a:solidFill>
                          <a:latin typeface="Hiragino Kaku Gothic Std W5"/>
                          <a:cs typeface="Hiragino Kaku Gothic Std W5"/>
                        </a:rPr>
                        <a:t>町田 隆司</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algn="ctr">
                        <a:lnSpc>
                          <a:spcPct val="100000"/>
                        </a:lnSpc>
                        <a:tabLst>
                          <a:tab pos="1187450" algn="l"/>
                        </a:tabLst>
                      </a:pPr>
                      <a:r>
                        <a:rPr sz="800" dirty="0">
                          <a:solidFill>
                            <a:srgbClr val="231F20"/>
                          </a:solidFill>
                          <a:latin typeface="Hiragino Kaku Gothic Std W5"/>
                          <a:cs typeface="Hiragino Kaku Gothic Std W5"/>
                        </a:rPr>
                        <a:t>感</a:t>
                      </a:r>
                      <a:r>
                        <a:rPr sz="800" spc="-65" dirty="0">
                          <a:solidFill>
                            <a:srgbClr val="231F20"/>
                          </a:solidFill>
                          <a:latin typeface="Hiragino Kaku Gothic Std W5"/>
                          <a:cs typeface="Hiragino Kaku Gothic Std W5"/>
                        </a:rPr>
                        <a:t>謝・</a:t>
                      </a:r>
                      <a:r>
                        <a:rPr sz="800" spc="160" dirty="0">
                          <a:solidFill>
                            <a:srgbClr val="231F20"/>
                          </a:solidFill>
                          <a:latin typeface="Hiragino Kaku Gothic Std W5"/>
                          <a:cs typeface="Hiragino Kaku Gothic Std W5"/>
                        </a:rPr>
                        <a:t>情</a:t>
                      </a:r>
                      <a:r>
                        <a:rPr sz="800" spc="-65" dirty="0">
                          <a:solidFill>
                            <a:srgbClr val="231F20"/>
                          </a:solidFill>
                          <a:latin typeface="Hiragino Kaku Gothic Std W5"/>
                          <a:cs typeface="Hiragino Kaku Gothic Std W5"/>
                        </a:rPr>
                        <a:t>熱・</a:t>
                      </a:r>
                      <a:r>
                        <a:rPr sz="800" spc="110" dirty="0">
                          <a:solidFill>
                            <a:srgbClr val="231F20"/>
                          </a:solidFill>
                          <a:latin typeface="Hiragino Kaku Gothic Std W5"/>
                          <a:cs typeface="Hiragino Kaku Gothic Std W5"/>
                        </a:rPr>
                        <a:t>今</a:t>
                      </a:r>
                      <a:r>
                        <a:rPr sz="800" spc="-50" dirty="0">
                          <a:solidFill>
                            <a:srgbClr val="231F20"/>
                          </a:solidFill>
                          <a:latin typeface="Hiragino Kaku Gothic Std W5"/>
                          <a:cs typeface="Hiragino Kaku Gothic Std W5"/>
                        </a:rPr>
                        <a:t>を</a:t>
                      </a:r>
                      <a:r>
                        <a:rPr sz="800" spc="-45" dirty="0">
                          <a:solidFill>
                            <a:srgbClr val="231F20"/>
                          </a:solidFill>
                          <a:latin typeface="Hiragino Kaku Gothic Std W5"/>
                          <a:cs typeface="Hiragino Kaku Gothic Std W5"/>
                        </a:rPr>
                        <a:t>い</a:t>
                      </a:r>
                      <a:r>
                        <a:rPr sz="800" spc="-80" dirty="0">
                          <a:solidFill>
                            <a:srgbClr val="231F20"/>
                          </a:solidFill>
                          <a:latin typeface="Hiragino Kaku Gothic Std W5"/>
                          <a:cs typeface="Hiragino Kaku Gothic Std W5"/>
                        </a:rPr>
                        <a:t>き</a:t>
                      </a:r>
                      <a:r>
                        <a:rPr sz="800" spc="-50" dirty="0">
                          <a:solidFill>
                            <a:srgbClr val="231F20"/>
                          </a:solidFill>
                          <a:latin typeface="Hiragino Kaku Gothic Std W5"/>
                          <a:cs typeface="Hiragino Kaku Gothic Std W5"/>
                        </a:rPr>
                        <a:t>る</a:t>
                      </a:r>
                      <a:r>
                        <a:rPr sz="800" dirty="0">
                          <a:solidFill>
                            <a:srgbClr val="231F20"/>
                          </a:solidFill>
                          <a:latin typeface="Hiragino Kaku Gothic Std W5"/>
                          <a:cs typeface="Hiragino Kaku Gothic Std W5"/>
                        </a:rPr>
                        <a:t>	</a:t>
                      </a:r>
                      <a:r>
                        <a:rPr sz="800" spc="-10" dirty="0">
                          <a:solidFill>
                            <a:srgbClr val="231F20"/>
                          </a:solidFill>
                          <a:latin typeface="Hiragino Kaku Gothic Std W5"/>
                          <a:cs typeface="Hiragino Kaku Gothic Std W5"/>
                        </a:rPr>
                        <a:t>～</a:t>
                      </a:r>
                      <a:r>
                        <a:rPr sz="800" spc="-70" dirty="0">
                          <a:solidFill>
                            <a:srgbClr val="231F20"/>
                          </a:solidFill>
                          <a:latin typeface="Hiragino Kaku Gothic Std W5"/>
                          <a:cs typeface="Hiragino Kaku Gothic Std W5"/>
                        </a:rPr>
                        <a:t>強</a:t>
                      </a:r>
                      <a:r>
                        <a:rPr sz="800" spc="-75" dirty="0">
                          <a:solidFill>
                            <a:srgbClr val="231F20"/>
                          </a:solidFill>
                          <a:latin typeface="Hiragino Kaku Gothic Std W5"/>
                          <a:cs typeface="Hiragino Kaku Gothic Std W5"/>
                        </a:rPr>
                        <a:t>く</a:t>
                      </a:r>
                      <a:r>
                        <a:rPr sz="800" spc="-10" dirty="0">
                          <a:solidFill>
                            <a:srgbClr val="231F20"/>
                          </a:solidFill>
                          <a:latin typeface="Hiragino Kaku Gothic Std W5"/>
                          <a:cs typeface="Hiragino Kaku Gothic Std W5"/>
                        </a:rPr>
                        <a:t>豊</a:t>
                      </a:r>
                      <a:r>
                        <a:rPr sz="800" spc="-55" dirty="0">
                          <a:solidFill>
                            <a:srgbClr val="231F20"/>
                          </a:solidFill>
                          <a:latin typeface="Hiragino Kaku Gothic Std W5"/>
                          <a:cs typeface="Hiragino Kaku Gothic Std W5"/>
                        </a:rPr>
                        <a:t>か</a:t>
                      </a:r>
                      <a:r>
                        <a:rPr sz="800" spc="-15" dirty="0">
                          <a:solidFill>
                            <a:srgbClr val="231F20"/>
                          </a:solidFill>
                          <a:latin typeface="Hiragino Kaku Gothic Std W5"/>
                          <a:cs typeface="Hiragino Kaku Gothic Std W5"/>
                        </a:rPr>
                        <a:t>で</a:t>
                      </a:r>
                      <a:r>
                        <a:rPr sz="800" spc="-10" dirty="0">
                          <a:solidFill>
                            <a:srgbClr val="231F20"/>
                          </a:solidFill>
                          <a:latin typeface="Hiragino Kaku Gothic Std W5"/>
                          <a:cs typeface="Hiragino Kaku Gothic Std W5"/>
                        </a:rPr>
                        <a:t>充</a:t>
                      </a:r>
                      <a:r>
                        <a:rPr sz="800" spc="-25" dirty="0">
                          <a:solidFill>
                            <a:srgbClr val="231F20"/>
                          </a:solidFill>
                          <a:latin typeface="Hiragino Kaku Gothic Std W5"/>
                          <a:cs typeface="Hiragino Kaku Gothic Std W5"/>
                        </a:rPr>
                        <a:t>実</a:t>
                      </a:r>
                      <a:r>
                        <a:rPr sz="800" spc="-50" dirty="0">
                          <a:solidFill>
                            <a:srgbClr val="231F20"/>
                          </a:solidFill>
                          <a:latin typeface="Hiragino Kaku Gothic Std W5"/>
                          <a:cs typeface="Hiragino Kaku Gothic Std W5"/>
                        </a:rPr>
                        <a:t>～</a:t>
                      </a:r>
                      <a:endParaRPr sz="800">
                        <a:latin typeface="Hiragino Kaku Gothic Std W5"/>
                        <a:cs typeface="Hiragino Kaku Gothic Std W5"/>
                      </a:endParaRPr>
                    </a:p>
                  </a:txBody>
                  <a:tcPr marL="0" marR="0" marT="317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334010">
                <a:tc>
                  <a:txBody>
                    <a:bodyPr/>
                    <a:lstStyle/>
                    <a:p>
                      <a:pPr marL="20955" algn="ctr">
                        <a:lnSpc>
                          <a:spcPct val="100000"/>
                        </a:lnSpc>
                        <a:spcBef>
                          <a:spcPts val="745"/>
                        </a:spcBef>
                      </a:pPr>
                      <a:r>
                        <a:rPr sz="1000" spc="-20" dirty="0">
                          <a:solidFill>
                            <a:srgbClr val="231F20"/>
                          </a:solidFill>
                          <a:latin typeface="Hiragino Kaku Gothic Std W5"/>
                          <a:cs typeface="Hiragino Kaku Gothic Std W5"/>
                        </a:rPr>
                        <a:t>第</a:t>
                      </a:r>
                      <a:r>
                        <a:rPr sz="1000" spc="-10" dirty="0">
                          <a:solidFill>
                            <a:srgbClr val="231F20"/>
                          </a:solidFill>
                          <a:latin typeface="Hiragino Kaku Gothic Std W5"/>
                          <a:cs typeface="Hiragino Kaku Gothic Std W5"/>
                        </a:rPr>
                        <a:t>28</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65" dirty="0">
                          <a:solidFill>
                            <a:srgbClr val="231F20"/>
                          </a:solidFill>
                          <a:latin typeface="Hiragino Kaku Gothic Std W5"/>
                          <a:cs typeface="Hiragino Kaku Gothic Std W5"/>
                        </a:rPr>
                        <a:t>中村 結城</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algn="ctr">
                        <a:lnSpc>
                          <a:spcPct val="100000"/>
                        </a:lnSpc>
                      </a:pPr>
                      <a:r>
                        <a:rPr sz="800" spc="5" dirty="0">
                          <a:solidFill>
                            <a:srgbClr val="231F20"/>
                          </a:solidFill>
                          <a:latin typeface="Hiragino Kaku Gothic Std W5"/>
                          <a:cs typeface="Hiragino Kaku Gothic Std W5"/>
                        </a:rPr>
                        <a:t>さらなる挑戦！  やる気  元気  </a:t>
                      </a:r>
                      <a:r>
                        <a:rPr sz="800" spc="-25" dirty="0">
                          <a:solidFill>
                            <a:srgbClr val="231F20"/>
                          </a:solidFill>
                          <a:latin typeface="Hiragino Kaku Gothic Std W5"/>
                          <a:cs typeface="Hiragino Kaku Gothic Std W5"/>
                        </a:rPr>
                        <a:t>SPC</a:t>
                      </a:r>
                      <a:endParaRPr sz="800">
                        <a:latin typeface="Hiragino Kaku Gothic Std W5"/>
                        <a:cs typeface="Hiragino Kaku Gothic Std W5"/>
                      </a:endParaRPr>
                    </a:p>
                  </a:txBody>
                  <a:tcPr marL="0" marR="0" marT="317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334010">
                <a:tc>
                  <a:txBody>
                    <a:bodyPr/>
                    <a:lstStyle/>
                    <a:p>
                      <a:pPr marL="20955" algn="ctr">
                        <a:lnSpc>
                          <a:spcPct val="100000"/>
                        </a:lnSpc>
                        <a:spcBef>
                          <a:spcPts val="745"/>
                        </a:spcBef>
                      </a:pPr>
                      <a:r>
                        <a:rPr sz="1000" spc="-20" dirty="0">
                          <a:solidFill>
                            <a:srgbClr val="231F20"/>
                          </a:solidFill>
                          <a:latin typeface="Hiragino Kaku Gothic Std W5"/>
                          <a:cs typeface="Hiragino Kaku Gothic Std W5"/>
                        </a:rPr>
                        <a:t>第</a:t>
                      </a:r>
                      <a:r>
                        <a:rPr sz="1000" dirty="0">
                          <a:solidFill>
                            <a:srgbClr val="231F20"/>
                          </a:solidFill>
                          <a:latin typeface="Hiragino Kaku Gothic Std W5"/>
                          <a:cs typeface="Hiragino Kaku Gothic Std W5"/>
                        </a:rPr>
                        <a:t>29</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15" dirty="0">
                          <a:solidFill>
                            <a:srgbClr val="231F20"/>
                          </a:solidFill>
                          <a:latin typeface="Hiragino Kaku Gothic Std W5"/>
                          <a:cs typeface="Hiragino Kaku Gothic Std W5"/>
                        </a:rPr>
                        <a:t>岸上 こうじ</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marL="46990" algn="ctr">
                        <a:lnSpc>
                          <a:spcPct val="100000"/>
                        </a:lnSpc>
                      </a:pPr>
                      <a:r>
                        <a:rPr sz="800" dirty="0">
                          <a:solidFill>
                            <a:srgbClr val="231F20"/>
                          </a:solidFill>
                          <a:latin typeface="Hiragino Kaku Gothic Std W5"/>
                          <a:cs typeface="Hiragino Kaku Gothic Std W5"/>
                        </a:rPr>
                        <a:t>SPC</a:t>
                      </a:r>
                      <a:r>
                        <a:rPr sz="800" spc="-25" dirty="0">
                          <a:solidFill>
                            <a:srgbClr val="231F20"/>
                          </a:solidFill>
                          <a:latin typeface="Hiragino Kaku Gothic Std W5"/>
                          <a:cs typeface="Hiragino Kaku Gothic Std W5"/>
                        </a:rPr>
                        <a:t> </a:t>
                      </a:r>
                      <a:r>
                        <a:rPr sz="800" dirty="0">
                          <a:solidFill>
                            <a:srgbClr val="231F20"/>
                          </a:solidFill>
                          <a:latin typeface="Hiragino Kaku Gothic Std W5"/>
                          <a:cs typeface="Hiragino Kaku Gothic Std W5"/>
                        </a:rPr>
                        <a:t>REVOLUTION</a:t>
                      </a:r>
                      <a:r>
                        <a:rPr sz="800" spc="-35" dirty="0">
                          <a:solidFill>
                            <a:srgbClr val="231F20"/>
                          </a:solidFill>
                          <a:latin typeface="Hiragino Kaku Gothic Std W5"/>
                          <a:cs typeface="Hiragino Kaku Gothic Std W5"/>
                        </a:rPr>
                        <a:t> 「やるぜ！</a:t>
                      </a:r>
                      <a:r>
                        <a:rPr sz="800" spc="-50" dirty="0">
                          <a:solidFill>
                            <a:srgbClr val="231F20"/>
                          </a:solidFill>
                          <a:latin typeface="Hiragino Kaku Gothic Std W5"/>
                          <a:cs typeface="Hiragino Kaku Gothic Std W5"/>
                        </a:rPr>
                        <a:t>SPC」</a:t>
                      </a:r>
                      <a:endParaRPr sz="800">
                        <a:latin typeface="Hiragino Kaku Gothic Std W5"/>
                        <a:cs typeface="Hiragino Kaku Gothic Std W5"/>
                      </a:endParaRPr>
                    </a:p>
                  </a:txBody>
                  <a:tcPr marL="0" marR="0" marT="317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334010">
                <a:tc>
                  <a:txBody>
                    <a:bodyPr/>
                    <a:lstStyle/>
                    <a:p>
                      <a:pPr marL="20955" algn="ctr">
                        <a:lnSpc>
                          <a:spcPct val="100000"/>
                        </a:lnSpc>
                        <a:spcBef>
                          <a:spcPts val="745"/>
                        </a:spcBef>
                      </a:pPr>
                      <a:r>
                        <a:rPr sz="1000" spc="-15" dirty="0">
                          <a:solidFill>
                            <a:srgbClr val="231F20"/>
                          </a:solidFill>
                          <a:latin typeface="Hiragino Kaku Gothic Std W5"/>
                          <a:cs typeface="Hiragino Kaku Gothic Std W5"/>
                        </a:rPr>
                        <a:t>第</a:t>
                      </a:r>
                      <a:r>
                        <a:rPr sz="1000" dirty="0">
                          <a:solidFill>
                            <a:srgbClr val="231F20"/>
                          </a:solidFill>
                          <a:latin typeface="Hiragino Kaku Gothic Std W5"/>
                          <a:cs typeface="Hiragino Kaku Gothic Std W5"/>
                        </a:rPr>
                        <a:t>30</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marL="107950">
                        <a:lnSpc>
                          <a:spcPct val="100000"/>
                        </a:lnSpc>
                        <a:spcBef>
                          <a:spcPts val="745"/>
                        </a:spcBef>
                      </a:pPr>
                      <a:r>
                        <a:rPr sz="1000" spc="50" dirty="0">
                          <a:solidFill>
                            <a:srgbClr val="231F20"/>
                          </a:solidFill>
                          <a:latin typeface="Hiragino Kaku Gothic Std W5"/>
                          <a:cs typeface="Hiragino Kaku Gothic Std W5"/>
                        </a:rPr>
                        <a:t>沢田 圭司</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algn="ctr">
                        <a:lnSpc>
                          <a:spcPct val="100000"/>
                        </a:lnSpc>
                      </a:pPr>
                      <a:r>
                        <a:rPr sz="800" dirty="0">
                          <a:solidFill>
                            <a:srgbClr val="231F20"/>
                          </a:solidFill>
                          <a:latin typeface="Hiragino Kaku Gothic Std W5"/>
                          <a:cs typeface="Hiragino Kaku Gothic Std W5"/>
                        </a:rPr>
                        <a:t>SPC</a:t>
                      </a:r>
                      <a:r>
                        <a:rPr sz="800" spc="-25" dirty="0">
                          <a:solidFill>
                            <a:srgbClr val="231F20"/>
                          </a:solidFill>
                          <a:latin typeface="Hiragino Kaku Gothic Std W5"/>
                          <a:cs typeface="Hiragino Kaku Gothic Std W5"/>
                        </a:rPr>
                        <a:t> </a:t>
                      </a:r>
                      <a:r>
                        <a:rPr sz="800" dirty="0">
                          <a:solidFill>
                            <a:srgbClr val="231F20"/>
                          </a:solidFill>
                          <a:latin typeface="Hiragino Kaku Gothic Std W5"/>
                          <a:cs typeface="Hiragino Kaku Gothic Std W5"/>
                        </a:rPr>
                        <a:t>REVOLUTION</a:t>
                      </a:r>
                      <a:r>
                        <a:rPr sz="800" spc="80" dirty="0">
                          <a:solidFill>
                            <a:srgbClr val="231F20"/>
                          </a:solidFill>
                          <a:latin typeface="Hiragino Kaku Gothic Std W5"/>
                          <a:cs typeface="Hiragino Kaku Gothic Std W5"/>
                        </a:rPr>
                        <a:t> 立ち上がれ！ </a:t>
                      </a:r>
                      <a:r>
                        <a:rPr sz="800" dirty="0">
                          <a:solidFill>
                            <a:srgbClr val="231F20"/>
                          </a:solidFill>
                          <a:latin typeface="Hiragino Kaku Gothic Std W5"/>
                          <a:cs typeface="Hiragino Kaku Gothic Std W5"/>
                        </a:rPr>
                        <a:t>Lead</a:t>
                      </a:r>
                      <a:r>
                        <a:rPr sz="800" spc="-25" dirty="0">
                          <a:solidFill>
                            <a:srgbClr val="231F20"/>
                          </a:solidFill>
                          <a:latin typeface="Hiragino Kaku Gothic Std W5"/>
                          <a:cs typeface="Hiragino Kaku Gothic Std W5"/>
                        </a:rPr>
                        <a:t> </a:t>
                      </a:r>
                      <a:r>
                        <a:rPr sz="800" dirty="0">
                          <a:solidFill>
                            <a:srgbClr val="231F20"/>
                          </a:solidFill>
                          <a:latin typeface="Hiragino Kaku Gothic Std W5"/>
                          <a:cs typeface="Hiragino Kaku Gothic Std W5"/>
                        </a:rPr>
                        <a:t>The</a:t>
                      </a:r>
                      <a:r>
                        <a:rPr sz="800" spc="-25" dirty="0">
                          <a:solidFill>
                            <a:srgbClr val="231F20"/>
                          </a:solidFill>
                          <a:latin typeface="Hiragino Kaku Gothic Std W5"/>
                          <a:cs typeface="Hiragino Kaku Gothic Std W5"/>
                        </a:rPr>
                        <a:t> </a:t>
                      </a:r>
                      <a:r>
                        <a:rPr sz="800" spc="-10" dirty="0">
                          <a:solidFill>
                            <a:srgbClr val="231F20"/>
                          </a:solidFill>
                          <a:latin typeface="Hiragino Kaku Gothic Std W5"/>
                          <a:cs typeface="Hiragino Kaku Gothic Std W5"/>
                        </a:rPr>
                        <a:t>Future.</a:t>
                      </a:r>
                      <a:endParaRPr sz="800">
                        <a:latin typeface="Hiragino Kaku Gothic Std W5"/>
                        <a:cs typeface="Hiragino Kaku Gothic Std W5"/>
                      </a:endParaRPr>
                    </a:p>
                  </a:txBody>
                  <a:tcPr marL="0" marR="0" marT="3175" marB="0">
                    <a:lnL w="12700">
                      <a:solidFill>
                        <a:srgbClr val="231F20"/>
                      </a:solidFill>
                      <a:prstDash val="solid"/>
                    </a:lnL>
                    <a:lnR w="1270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334010">
                <a:tc>
                  <a:txBody>
                    <a:bodyPr/>
                    <a:lstStyle/>
                    <a:p>
                      <a:pPr marL="20955" algn="ctr">
                        <a:lnSpc>
                          <a:spcPct val="100000"/>
                        </a:lnSpc>
                        <a:spcBef>
                          <a:spcPts val="745"/>
                        </a:spcBef>
                      </a:pPr>
                      <a:r>
                        <a:rPr sz="1000" spc="-15" dirty="0">
                          <a:solidFill>
                            <a:srgbClr val="231F20"/>
                          </a:solidFill>
                          <a:latin typeface="Hiragino Kaku Gothic Std W5"/>
                          <a:cs typeface="Hiragino Kaku Gothic Std W5"/>
                        </a:rPr>
                        <a:t>第</a:t>
                      </a:r>
                      <a:r>
                        <a:rPr sz="1000" spc="-80" dirty="0">
                          <a:solidFill>
                            <a:srgbClr val="231F20"/>
                          </a:solidFill>
                          <a:latin typeface="Hiragino Kaku Gothic Std W5"/>
                          <a:cs typeface="Hiragino Kaku Gothic Std W5"/>
                        </a:rPr>
                        <a:t>31</a:t>
                      </a:r>
                      <a:r>
                        <a:rPr sz="1000" spc="-15" dirty="0">
                          <a:solidFill>
                            <a:srgbClr val="231F20"/>
                          </a:solidFill>
                          <a:latin typeface="Hiragino Kaku Gothic Std W5"/>
                          <a:cs typeface="Hiragino Kaku Gothic Std W5"/>
                        </a:rPr>
                        <a:t>代理事長</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tc>
                  <a:txBody>
                    <a:bodyPr/>
                    <a:lstStyle/>
                    <a:p>
                      <a:pPr marL="107950">
                        <a:lnSpc>
                          <a:spcPct val="100000"/>
                        </a:lnSpc>
                        <a:spcBef>
                          <a:spcPts val="745"/>
                        </a:spcBef>
                      </a:pPr>
                      <a:r>
                        <a:rPr sz="1000" spc="65" dirty="0">
                          <a:solidFill>
                            <a:srgbClr val="231F20"/>
                          </a:solidFill>
                          <a:latin typeface="Hiragino Kaku Gothic Std W5"/>
                          <a:cs typeface="Hiragino Kaku Gothic Std W5"/>
                        </a:rPr>
                        <a:t>横田 剛一</a:t>
                      </a:r>
                      <a:endParaRPr sz="1000">
                        <a:latin typeface="Hiragino Kaku Gothic Std W5"/>
                        <a:cs typeface="Hiragino Kaku Gothic Std W5"/>
                      </a:endParaRPr>
                    </a:p>
                  </a:txBody>
                  <a:tcPr marL="0" marR="0" marT="94615"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algn="ctr">
                        <a:lnSpc>
                          <a:spcPct val="100000"/>
                        </a:lnSpc>
                      </a:pPr>
                      <a:r>
                        <a:rPr sz="800" spc="-200" dirty="0">
                          <a:solidFill>
                            <a:srgbClr val="231F20"/>
                          </a:solidFill>
                          <a:latin typeface="Hiragino Kaku Gothic Std W5"/>
                          <a:cs typeface="Hiragino Kaku Gothic Std W5"/>
                        </a:rPr>
                        <a:t>正しさより明るさ 常識を超えた！超常識！！ 次世代へつなぐ構造改革！</a:t>
                      </a:r>
                      <a:endParaRPr sz="800">
                        <a:latin typeface="Hiragino Kaku Gothic Std W5"/>
                        <a:cs typeface="Hiragino Kaku Gothic Std W5"/>
                      </a:endParaRPr>
                    </a:p>
                  </a:txBody>
                  <a:tcPr marL="0" marR="0" marT="3175" marB="0">
                    <a:lnL w="12700">
                      <a:solidFill>
                        <a:srgbClr val="231F20"/>
                      </a:solidFill>
                      <a:prstDash val="solid"/>
                    </a:lnL>
                    <a:lnR w="12700">
                      <a:solidFill>
                        <a:srgbClr val="231F20"/>
                      </a:solidFill>
                      <a:prstDash val="solid"/>
                    </a:lnR>
                    <a:lnT w="6350">
                      <a:solidFill>
                        <a:srgbClr val="231F20"/>
                      </a:solidFill>
                      <a:prstDash val="solid"/>
                    </a:lnT>
                    <a:lnB w="12700">
                      <a:solidFill>
                        <a:srgbClr val="231F20"/>
                      </a:solidFill>
                      <a:prstDash val="solid"/>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994" y="360006"/>
            <a:ext cx="8712200" cy="108585"/>
          </a:xfrm>
          <a:custGeom>
            <a:avLst/>
            <a:gdLst/>
            <a:ahLst/>
            <a:cxnLst/>
            <a:rect l="l" t="t" r="r" b="b"/>
            <a:pathLst>
              <a:path w="8712200" h="108584">
                <a:moveTo>
                  <a:pt x="7992008" y="0"/>
                </a:moveTo>
                <a:lnTo>
                  <a:pt x="0" y="0"/>
                </a:lnTo>
                <a:lnTo>
                  <a:pt x="0" y="108000"/>
                </a:lnTo>
                <a:lnTo>
                  <a:pt x="7632014" y="108000"/>
                </a:lnTo>
                <a:lnTo>
                  <a:pt x="7992008" y="0"/>
                </a:lnTo>
                <a:close/>
              </a:path>
              <a:path w="8712200" h="108584">
                <a:moveTo>
                  <a:pt x="8712009" y="0"/>
                </a:moveTo>
                <a:lnTo>
                  <a:pt x="8352015" y="0"/>
                </a:lnTo>
                <a:lnTo>
                  <a:pt x="7992021" y="108000"/>
                </a:lnTo>
                <a:lnTo>
                  <a:pt x="8352015" y="108000"/>
                </a:lnTo>
                <a:lnTo>
                  <a:pt x="8712009" y="0"/>
                </a:lnTo>
                <a:close/>
              </a:path>
            </a:pathLst>
          </a:custGeom>
          <a:solidFill>
            <a:srgbClr val="ED1C24"/>
          </a:solidFill>
        </p:spPr>
        <p:txBody>
          <a:bodyPr wrap="square" lIns="0" tIns="0" rIns="0" bIns="0" rtlCol="0"/>
          <a:lstStyle/>
          <a:p>
            <a:endParaRPr/>
          </a:p>
        </p:txBody>
      </p:sp>
      <p:sp>
        <p:nvSpPr>
          <p:cNvPr id="3" name="object 3"/>
          <p:cNvSpPr/>
          <p:nvPr/>
        </p:nvSpPr>
        <p:spPr>
          <a:xfrm>
            <a:off x="9072016" y="360006"/>
            <a:ext cx="1260475" cy="108585"/>
          </a:xfrm>
          <a:custGeom>
            <a:avLst/>
            <a:gdLst/>
            <a:ahLst/>
            <a:cxnLst/>
            <a:rect l="l" t="t" r="r" b="b"/>
            <a:pathLst>
              <a:path w="1260475" h="108584">
                <a:moveTo>
                  <a:pt x="720001" y="0"/>
                </a:moveTo>
                <a:lnTo>
                  <a:pt x="359994" y="0"/>
                </a:lnTo>
                <a:lnTo>
                  <a:pt x="0" y="108000"/>
                </a:lnTo>
                <a:lnTo>
                  <a:pt x="359994" y="108000"/>
                </a:lnTo>
                <a:lnTo>
                  <a:pt x="720001" y="0"/>
                </a:lnTo>
                <a:close/>
              </a:path>
              <a:path w="1260475" h="108584">
                <a:moveTo>
                  <a:pt x="1259992" y="0"/>
                </a:moveTo>
                <a:lnTo>
                  <a:pt x="1079995" y="0"/>
                </a:lnTo>
                <a:lnTo>
                  <a:pt x="720001" y="108000"/>
                </a:lnTo>
                <a:lnTo>
                  <a:pt x="1259992" y="108000"/>
                </a:lnTo>
                <a:lnTo>
                  <a:pt x="1259992" y="0"/>
                </a:lnTo>
                <a:close/>
              </a:path>
            </a:pathLst>
          </a:custGeom>
          <a:solidFill>
            <a:srgbClr val="ED1C24"/>
          </a:solidFill>
        </p:spPr>
        <p:txBody>
          <a:bodyPr wrap="square" lIns="0" tIns="0" rIns="0" bIns="0" rtlCol="0"/>
          <a:lstStyle/>
          <a:p>
            <a:endParaRPr/>
          </a:p>
        </p:txBody>
      </p:sp>
      <p:sp>
        <p:nvSpPr>
          <p:cNvPr id="4" name="object 4"/>
          <p:cNvSpPr txBox="1">
            <a:spLocks noGrp="1"/>
          </p:cNvSpPr>
          <p:nvPr>
            <p:ph type="title"/>
          </p:nvPr>
        </p:nvSpPr>
        <p:spPr>
          <a:xfrm>
            <a:off x="844624" y="574750"/>
            <a:ext cx="387667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231F20"/>
                </a:solidFill>
              </a:rPr>
              <a:t>SPC</a:t>
            </a:r>
            <a:r>
              <a:rPr sz="2500" spc="-80" dirty="0">
                <a:solidFill>
                  <a:srgbClr val="231F20"/>
                </a:solidFill>
              </a:rPr>
              <a:t> </a:t>
            </a:r>
            <a:r>
              <a:rPr sz="2500" dirty="0">
                <a:solidFill>
                  <a:srgbClr val="231F20"/>
                </a:solidFill>
              </a:rPr>
              <a:t>GLOBAL</a:t>
            </a:r>
            <a:r>
              <a:rPr sz="2500" spc="-55" dirty="0">
                <a:solidFill>
                  <a:srgbClr val="231F20"/>
                </a:solidFill>
              </a:rPr>
              <a:t> 理事長 挨拶</a:t>
            </a:r>
            <a:endParaRPr sz="2500"/>
          </a:p>
        </p:txBody>
      </p:sp>
      <p:grpSp>
        <p:nvGrpSpPr>
          <p:cNvPr id="5" name="object 5"/>
          <p:cNvGrpSpPr/>
          <p:nvPr/>
        </p:nvGrpSpPr>
        <p:grpSpPr>
          <a:xfrm>
            <a:off x="423014" y="621516"/>
            <a:ext cx="324485" cy="324485"/>
            <a:chOff x="423014" y="621516"/>
            <a:chExt cx="324485" cy="324485"/>
          </a:xfrm>
        </p:grpSpPr>
        <p:pic>
          <p:nvPicPr>
            <p:cNvPr id="6" name="object 6"/>
            <p:cNvPicPr/>
            <p:nvPr/>
          </p:nvPicPr>
          <p:blipFill>
            <a:blip r:embed="rId2" cstate="print"/>
            <a:stretch>
              <a:fillRect/>
            </a:stretch>
          </p:blipFill>
          <p:spPr>
            <a:xfrm>
              <a:off x="478773" y="677277"/>
              <a:ext cx="212699" cy="212699"/>
            </a:xfrm>
            <a:prstGeom prst="rect">
              <a:avLst/>
            </a:prstGeom>
          </p:spPr>
        </p:pic>
        <p:sp>
          <p:nvSpPr>
            <p:cNvPr id="7" name="object 7"/>
            <p:cNvSpPr/>
            <p:nvPr/>
          </p:nvSpPr>
          <p:spPr>
            <a:xfrm>
              <a:off x="455129" y="653625"/>
              <a:ext cx="260350" cy="260350"/>
            </a:xfrm>
            <a:custGeom>
              <a:avLst/>
              <a:gdLst/>
              <a:ahLst/>
              <a:cxnLst/>
              <a:rect l="l" t="t" r="r" b="b"/>
              <a:pathLst>
                <a:path w="260350" h="260350">
                  <a:moveTo>
                    <a:pt x="129997" y="0"/>
                  </a:moveTo>
                  <a:lnTo>
                    <a:pt x="180596" y="10216"/>
                  </a:lnTo>
                  <a:lnTo>
                    <a:pt x="221918" y="38076"/>
                  </a:lnTo>
                  <a:lnTo>
                    <a:pt x="249778" y="79397"/>
                  </a:lnTo>
                  <a:lnTo>
                    <a:pt x="259994" y="129997"/>
                  </a:lnTo>
                  <a:lnTo>
                    <a:pt x="249778" y="180602"/>
                  </a:lnTo>
                  <a:lnTo>
                    <a:pt x="221918" y="221922"/>
                  </a:lnTo>
                  <a:lnTo>
                    <a:pt x="180596" y="249780"/>
                  </a:lnTo>
                  <a:lnTo>
                    <a:pt x="129997" y="259994"/>
                  </a:lnTo>
                  <a:lnTo>
                    <a:pt x="79397" y="249780"/>
                  </a:lnTo>
                  <a:lnTo>
                    <a:pt x="38076" y="221922"/>
                  </a:lnTo>
                  <a:lnTo>
                    <a:pt x="10216" y="180602"/>
                  </a:lnTo>
                  <a:lnTo>
                    <a:pt x="0" y="129997"/>
                  </a:lnTo>
                  <a:lnTo>
                    <a:pt x="10216" y="79397"/>
                  </a:lnTo>
                  <a:lnTo>
                    <a:pt x="38076" y="38076"/>
                  </a:lnTo>
                  <a:lnTo>
                    <a:pt x="79397" y="10216"/>
                  </a:lnTo>
                  <a:lnTo>
                    <a:pt x="129997" y="0"/>
                  </a:lnTo>
                  <a:close/>
                </a:path>
              </a:pathLst>
            </a:custGeom>
            <a:ln w="8470">
              <a:solidFill>
                <a:srgbClr val="ED1C24"/>
              </a:solidFill>
            </a:ln>
          </p:spPr>
          <p:txBody>
            <a:bodyPr wrap="square" lIns="0" tIns="0" rIns="0" bIns="0" rtlCol="0"/>
            <a:lstStyle/>
            <a:p>
              <a:endParaRPr/>
            </a:p>
          </p:txBody>
        </p:sp>
        <p:sp>
          <p:nvSpPr>
            <p:cNvPr id="8" name="object 8"/>
            <p:cNvSpPr/>
            <p:nvPr/>
          </p:nvSpPr>
          <p:spPr>
            <a:xfrm>
              <a:off x="425128" y="623630"/>
              <a:ext cx="320040" cy="320040"/>
            </a:xfrm>
            <a:custGeom>
              <a:avLst/>
              <a:gdLst/>
              <a:ahLst/>
              <a:cxnLst/>
              <a:rect l="l" t="t" r="r" b="b"/>
              <a:pathLst>
                <a:path w="320040" h="320040">
                  <a:moveTo>
                    <a:pt x="320001" y="159994"/>
                  </a:moveTo>
                  <a:lnTo>
                    <a:pt x="311844" y="210566"/>
                  </a:lnTo>
                  <a:lnTo>
                    <a:pt x="289129" y="254487"/>
                  </a:lnTo>
                  <a:lnTo>
                    <a:pt x="254494" y="289120"/>
                  </a:lnTo>
                  <a:lnTo>
                    <a:pt x="210574" y="311832"/>
                  </a:lnTo>
                  <a:lnTo>
                    <a:pt x="160007" y="319989"/>
                  </a:lnTo>
                  <a:lnTo>
                    <a:pt x="109433" y="311832"/>
                  </a:lnTo>
                  <a:lnTo>
                    <a:pt x="65510" y="289120"/>
                  </a:lnTo>
                  <a:lnTo>
                    <a:pt x="30872" y="254487"/>
                  </a:lnTo>
                  <a:lnTo>
                    <a:pt x="8157" y="210566"/>
                  </a:lnTo>
                  <a:lnTo>
                    <a:pt x="0" y="159994"/>
                  </a:lnTo>
                  <a:lnTo>
                    <a:pt x="8157" y="109422"/>
                  </a:lnTo>
                  <a:lnTo>
                    <a:pt x="30872" y="65502"/>
                  </a:lnTo>
                  <a:lnTo>
                    <a:pt x="65510" y="30868"/>
                  </a:lnTo>
                  <a:lnTo>
                    <a:pt x="109433" y="8156"/>
                  </a:lnTo>
                  <a:lnTo>
                    <a:pt x="160007" y="0"/>
                  </a:lnTo>
                  <a:lnTo>
                    <a:pt x="210574" y="8156"/>
                  </a:lnTo>
                  <a:lnTo>
                    <a:pt x="254494" y="30868"/>
                  </a:lnTo>
                  <a:lnTo>
                    <a:pt x="289129" y="65502"/>
                  </a:lnTo>
                  <a:lnTo>
                    <a:pt x="311844" y="109422"/>
                  </a:lnTo>
                  <a:lnTo>
                    <a:pt x="320001" y="159994"/>
                  </a:lnTo>
                  <a:close/>
                </a:path>
              </a:pathLst>
            </a:custGeom>
            <a:ln w="4229">
              <a:solidFill>
                <a:srgbClr val="ED1C24"/>
              </a:solidFill>
            </a:ln>
          </p:spPr>
          <p:txBody>
            <a:bodyPr wrap="square" lIns="0" tIns="0" rIns="0" bIns="0" rtlCol="0"/>
            <a:lstStyle/>
            <a:p>
              <a:endParaRPr/>
            </a:p>
          </p:txBody>
        </p:sp>
      </p:grpSp>
      <p:sp>
        <p:nvSpPr>
          <p:cNvPr id="9" name="object 9"/>
          <p:cNvSpPr txBox="1"/>
          <p:nvPr/>
        </p:nvSpPr>
        <p:spPr>
          <a:xfrm>
            <a:off x="8310463" y="6529717"/>
            <a:ext cx="1847214" cy="521970"/>
          </a:xfrm>
          <a:prstGeom prst="rect">
            <a:avLst/>
          </a:prstGeom>
        </p:spPr>
        <p:txBody>
          <a:bodyPr vert="horz" wrap="square" lIns="0" tIns="58419" rIns="0" bIns="0" rtlCol="0">
            <a:spAutoFit/>
          </a:bodyPr>
          <a:lstStyle/>
          <a:p>
            <a:pPr marL="12700">
              <a:lnSpc>
                <a:spcPct val="100000"/>
              </a:lnSpc>
              <a:spcBef>
                <a:spcPts val="459"/>
              </a:spcBef>
            </a:pPr>
            <a:r>
              <a:rPr sz="1000" b="1" dirty="0">
                <a:solidFill>
                  <a:srgbClr val="231F20"/>
                </a:solidFill>
                <a:latin typeface="A-OTF Ryumin Pr5 B-KL"/>
                <a:cs typeface="A-OTF Ryumin Pr5 B-KL"/>
              </a:rPr>
              <a:t>SPC</a:t>
            </a:r>
            <a:r>
              <a:rPr sz="1000" b="1" spc="10" dirty="0">
                <a:solidFill>
                  <a:srgbClr val="231F20"/>
                </a:solidFill>
                <a:latin typeface="A-OTF Ryumin Pr5 B-KL"/>
                <a:cs typeface="A-OTF Ryumin Pr5 B-KL"/>
              </a:rPr>
              <a:t> </a:t>
            </a:r>
            <a:r>
              <a:rPr sz="1000" b="1" spc="-10" dirty="0">
                <a:solidFill>
                  <a:srgbClr val="231F20"/>
                </a:solidFill>
                <a:latin typeface="A-OTF Ryumin Pr5 B-KL"/>
                <a:cs typeface="A-OTF Ryumin Pr5 B-KL"/>
              </a:rPr>
              <a:t>GLOBAL</a:t>
            </a:r>
            <a:r>
              <a:rPr sz="1000" b="1" spc="-50" dirty="0">
                <a:solidFill>
                  <a:srgbClr val="231F20"/>
                </a:solidFill>
                <a:latin typeface="A-OTF Ryumin Pr5 B-KL"/>
                <a:cs typeface="A-OTF Ryumin Pr5 B-KL"/>
              </a:rPr>
              <a:t>第三十二代理事長</a:t>
            </a:r>
            <a:endParaRPr sz="1000">
              <a:latin typeface="A-OTF Ryumin Pr5 B-KL"/>
              <a:cs typeface="A-OTF Ryumin Pr5 B-KL"/>
            </a:endParaRPr>
          </a:p>
          <a:p>
            <a:pPr marL="1202055">
              <a:lnSpc>
                <a:spcPct val="100000"/>
              </a:lnSpc>
              <a:spcBef>
                <a:spcPts val="545"/>
              </a:spcBef>
            </a:pPr>
            <a:r>
              <a:rPr sz="1500" b="1" spc="-20" dirty="0">
                <a:solidFill>
                  <a:srgbClr val="231F20"/>
                </a:solidFill>
                <a:latin typeface="A-OTF Ryumin Pr5 B-KL"/>
                <a:cs typeface="A-OTF Ryumin Pr5 B-KL"/>
              </a:rPr>
              <a:t>高橋 潔</a:t>
            </a:r>
            <a:endParaRPr sz="1500">
              <a:latin typeface="A-OTF Ryumin Pr5 B-KL"/>
              <a:cs typeface="A-OTF Ryumin Pr5 B-KL"/>
            </a:endParaRPr>
          </a:p>
        </p:txBody>
      </p:sp>
      <p:sp>
        <p:nvSpPr>
          <p:cNvPr id="10" name="object 10"/>
          <p:cNvSpPr txBox="1"/>
          <p:nvPr/>
        </p:nvSpPr>
        <p:spPr>
          <a:xfrm>
            <a:off x="844624" y="1344942"/>
            <a:ext cx="9242425" cy="4737100"/>
          </a:xfrm>
          <a:prstGeom prst="rect">
            <a:avLst/>
          </a:prstGeom>
        </p:spPr>
        <p:txBody>
          <a:bodyPr vert="horz" wrap="square" lIns="0" tIns="12700" rIns="0" bIns="0" rtlCol="0">
            <a:spAutoFit/>
          </a:bodyPr>
          <a:lstStyle/>
          <a:p>
            <a:pPr marL="12700" marR="5080" indent="190500">
              <a:lnSpc>
                <a:spcPct val="150000"/>
              </a:lnSpc>
              <a:spcBef>
                <a:spcPts val="100"/>
              </a:spcBef>
            </a:pPr>
            <a:r>
              <a:rPr sz="1500" dirty="0">
                <a:solidFill>
                  <a:srgbClr val="231F20"/>
                </a:solidFill>
                <a:latin typeface="A-OTF Ryumin Pr5 R-KL"/>
                <a:cs typeface="A-OTF Ryumin Pr5 R-KL"/>
              </a:rPr>
              <a:t>1966</a:t>
            </a:r>
            <a:r>
              <a:rPr sz="1500" spc="-65" dirty="0">
                <a:solidFill>
                  <a:srgbClr val="231F20"/>
                </a:solidFill>
                <a:latin typeface="A-OTF Ryumin Pr5 R-KL"/>
                <a:cs typeface="A-OTF Ryumin Pr5 R-KL"/>
              </a:rPr>
              <a:t> 年 </a:t>
            </a:r>
            <a:r>
              <a:rPr sz="1500" dirty="0">
                <a:solidFill>
                  <a:srgbClr val="231F20"/>
                </a:solidFill>
                <a:latin typeface="A-OTF Ryumin Pr5 R-KL"/>
                <a:cs typeface="A-OTF Ryumin Pr5 R-KL"/>
              </a:rPr>
              <a:t>5 月</a:t>
            </a:r>
            <a:r>
              <a:rPr sz="1500" spc="-35" dirty="0">
                <a:solidFill>
                  <a:srgbClr val="231F20"/>
                </a:solidFill>
                <a:latin typeface="A-OTF Ryumin Pr5 R-KL"/>
                <a:cs typeface="A-OTF Ryumin Pr5 R-KL"/>
              </a:rPr>
              <a:t>10</a:t>
            </a:r>
            <a:r>
              <a:rPr sz="1500" spc="-140" dirty="0">
                <a:solidFill>
                  <a:srgbClr val="231F20"/>
                </a:solidFill>
                <a:latin typeface="A-OTF Ryumin Pr5 R-KL"/>
                <a:cs typeface="A-OTF Ryumin Pr5 R-KL"/>
              </a:rPr>
              <a:t> 日に </a:t>
            </a:r>
            <a:r>
              <a:rPr sz="1500" dirty="0">
                <a:solidFill>
                  <a:srgbClr val="231F20"/>
                </a:solidFill>
                <a:latin typeface="A-OTF Ryumin Pr5 R-KL"/>
                <a:cs typeface="A-OTF Ryumin Pr5 R-KL"/>
              </a:rPr>
              <a:t>7</a:t>
            </a:r>
            <a:r>
              <a:rPr sz="1500" spc="-90" dirty="0">
                <a:solidFill>
                  <a:srgbClr val="231F20"/>
                </a:solidFill>
                <a:latin typeface="A-OTF Ryumin Pr5 R-KL"/>
                <a:cs typeface="A-OTF Ryumin Pr5 R-KL"/>
              </a:rPr>
              <a:t> 名の有志で産声を上げた我々組織は、現在約 </a:t>
            </a:r>
            <a:r>
              <a:rPr sz="1500" dirty="0">
                <a:solidFill>
                  <a:srgbClr val="231F20"/>
                </a:solidFill>
                <a:latin typeface="A-OTF Ryumin Pr5 R-KL"/>
                <a:cs typeface="A-OTF Ryumin Pr5 R-KL"/>
              </a:rPr>
              <a:t>1400</a:t>
            </a:r>
            <a:r>
              <a:rPr sz="1500" spc="-130" dirty="0">
                <a:solidFill>
                  <a:srgbClr val="231F20"/>
                </a:solidFill>
                <a:latin typeface="A-OTF Ryumin Pr5 R-KL"/>
                <a:cs typeface="A-OTF Ryumin Pr5 R-KL"/>
              </a:rPr>
              <a:t> 名強の会員数まで拡大し、業界トップ</a:t>
            </a:r>
            <a:r>
              <a:rPr sz="1500" spc="-160" dirty="0">
                <a:solidFill>
                  <a:srgbClr val="231F20"/>
                </a:solidFill>
                <a:latin typeface="A-OTF Ryumin Pr5 R-KL"/>
                <a:cs typeface="A-OTF Ryumin Pr5 R-KL"/>
              </a:rPr>
              <a:t>の組織にまで成長してまいりました。当時は技術者集団から始まった</a:t>
            </a:r>
            <a:r>
              <a:rPr sz="1500" spc="-10" dirty="0">
                <a:solidFill>
                  <a:srgbClr val="231F20"/>
                </a:solidFill>
                <a:latin typeface="A-OTF Ryumin Pr5 R-KL"/>
                <a:cs typeface="A-OTF Ryumin Pr5 R-KL"/>
              </a:rPr>
              <a:t>SPC</a:t>
            </a:r>
            <a:r>
              <a:rPr sz="1500" spc="-145" dirty="0">
                <a:solidFill>
                  <a:srgbClr val="231F20"/>
                </a:solidFill>
                <a:latin typeface="A-OTF Ryumin Pr5 R-KL"/>
                <a:cs typeface="A-OTF Ryumin Pr5 R-KL"/>
              </a:rPr>
              <a:t> ですが、現在</a:t>
            </a:r>
            <a:r>
              <a:rPr sz="1500" dirty="0">
                <a:solidFill>
                  <a:srgbClr val="231F20"/>
                </a:solidFill>
                <a:latin typeface="A-OTF Ryumin Pr5 R-KL"/>
                <a:cs typeface="A-OTF Ryumin Pr5 R-KL"/>
              </a:rPr>
              <a:t>200</a:t>
            </a:r>
            <a:r>
              <a:rPr sz="1500" spc="-85" dirty="0">
                <a:solidFill>
                  <a:srgbClr val="231F20"/>
                </a:solidFill>
                <a:latin typeface="A-OTF Ryumin Pr5 R-KL"/>
                <a:cs typeface="A-OTF Ryumin Pr5 R-KL"/>
              </a:rPr>
              <a:t> 倍の</a:t>
            </a:r>
            <a:r>
              <a:rPr sz="1500" spc="-10" dirty="0">
                <a:solidFill>
                  <a:srgbClr val="231F20"/>
                </a:solidFill>
                <a:latin typeface="A-OTF Ryumin Pr5 R-KL"/>
                <a:cs typeface="A-OTF Ryumin Pr5 R-KL"/>
              </a:rPr>
              <a:t>1400</a:t>
            </a:r>
            <a:r>
              <a:rPr sz="1500" spc="-155" dirty="0">
                <a:solidFill>
                  <a:srgbClr val="231F20"/>
                </a:solidFill>
                <a:latin typeface="A-OTF Ryumin Pr5 R-KL"/>
                <a:cs typeface="A-OTF Ryumin Pr5 R-KL"/>
              </a:rPr>
              <a:t> 名になっても、</a:t>
            </a:r>
            <a:r>
              <a:rPr sz="1500" spc="-160" dirty="0">
                <a:solidFill>
                  <a:srgbClr val="231F20"/>
                </a:solidFill>
                <a:latin typeface="A-OTF Ryumin Pr5 R-KL"/>
                <a:cs typeface="A-OTF Ryumin Pr5 R-KL"/>
              </a:rPr>
              <a:t>尚、結束力高く成長し続けています。この組織には、『仲間と共に生涯学究し続け、繁栄→貢献→歓喜の人生を成</a:t>
            </a:r>
            <a:r>
              <a:rPr sz="1500" spc="-170" dirty="0">
                <a:solidFill>
                  <a:srgbClr val="231F20"/>
                </a:solidFill>
                <a:latin typeface="A-OTF Ryumin Pr5 R-KL"/>
                <a:cs typeface="A-OTF Ryumin Pr5 R-KL"/>
              </a:rPr>
              <a:t>し遂げる』為の知恵と財産が沢山眠っており、日々、その発見と気づきにより我々は成長いたします。</a:t>
            </a:r>
            <a:endParaRPr sz="1500">
              <a:latin typeface="A-OTF Ryumin Pr5 R-KL"/>
              <a:cs typeface="A-OTF Ryumin Pr5 R-KL"/>
            </a:endParaRPr>
          </a:p>
          <a:p>
            <a:pPr marL="12700" marR="290830" indent="190500">
              <a:lnSpc>
                <a:spcPct val="150000"/>
              </a:lnSpc>
              <a:spcBef>
                <a:spcPts val="500"/>
              </a:spcBef>
            </a:pPr>
            <a:r>
              <a:rPr sz="1500" spc="-45" dirty="0">
                <a:solidFill>
                  <a:srgbClr val="231F20"/>
                </a:solidFill>
                <a:latin typeface="A-OTF Ryumin Pr5 R-KL"/>
                <a:cs typeface="A-OTF Ryumin Pr5 R-KL"/>
              </a:rPr>
              <a:t>今回の資料は、</a:t>
            </a:r>
            <a:r>
              <a:rPr sz="1500" dirty="0">
                <a:solidFill>
                  <a:srgbClr val="231F20"/>
                </a:solidFill>
                <a:latin typeface="A-OTF Ryumin Pr5 R-KL"/>
                <a:cs typeface="A-OTF Ryumin Pr5 R-KL"/>
              </a:rPr>
              <a:t>SPC</a:t>
            </a:r>
            <a:r>
              <a:rPr sz="1500" spc="-175" dirty="0">
                <a:solidFill>
                  <a:srgbClr val="231F20"/>
                </a:solidFill>
                <a:latin typeface="A-OTF Ryumin Pr5 R-KL"/>
                <a:cs typeface="A-OTF Ryumin Pr5 R-KL"/>
              </a:rPr>
              <a:t> に眠っているその知恵と財産の一部を見える化し、分かり易く説明したものとなります。</a:t>
            </a:r>
            <a:r>
              <a:rPr sz="1500" spc="-70" dirty="0">
                <a:solidFill>
                  <a:srgbClr val="231F20"/>
                </a:solidFill>
                <a:latin typeface="A-OTF Ryumin Pr5 R-KL"/>
                <a:cs typeface="A-OTF Ryumin Pr5 R-KL"/>
              </a:rPr>
              <a:t>いわば、</a:t>
            </a:r>
            <a:r>
              <a:rPr sz="1500" spc="-10" dirty="0">
                <a:solidFill>
                  <a:srgbClr val="231F20"/>
                </a:solidFill>
                <a:latin typeface="A-OTF Ryumin Pr5 R-KL"/>
                <a:cs typeface="A-OTF Ryumin Pr5 R-KL"/>
              </a:rPr>
              <a:t>SPC</a:t>
            </a:r>
            <a:r>
              <a:rPr sz="1500" spc="-160" dirty="0">
                <a:solidFill>
                  <a:srgbClr val="231F20"/>
                </a:solidFill>
                <a:latin typeface="A-OTF Ryumin Pr5 R-KL"/>
                <a:cs typeface="A-OTF Ryumin Pr5 R-KL"/>
              </a:rPr>
              <a:t> 的学び方の入門編といったところです。</a:t>
            </a:r>
            <a:endParaRPr sz="1500">
              <a:latin typeface="A-OTF Ryumin Pr5 R-KL"/>
              <a:cs typeface="A-OTF Ryumin Pr5 R-KL"/>
            </a:endParaRPr>
          </a:p>
          <a:p>
            <a:pPr marL="12700" marR="5080" indent="190500">
              <a:lnSpc>
                <a:spcPct val="150000"/>
              </a:lnSpc>
              <a:spcBef>
                <a:spcPts val="495"/>
              </a:spcBef>
            </a:pPr>
            <a:r>
              <a:rPr sz="1500" spc="-185" dirty="0">
                <a:solidFill>
                  <a:srgbClr val="231F20"/>
                </a:solidFill>
                <a:latin typeface="A-OTF Ryumin Pr5 R-KL"/>
                <a:cs typeface="A-OTF Ryumin Pr5 R-KL"/>
              </a:rPr>
              <a:t>今回初めてこの資料を目にする方は、</a:t>
            </a:r>
            <a:r>
              <a:rPr sz="1500" spc="-10" dirty="0">
                <a:solidFill>
                  <a:srgbClr val="231F20"/>
                </a:solidFill>
                <a:latin typeface="A-OTF Ryumin Pr5 R-KL"/>
                <a:cs typeface="A-OTF Ryumin Pr5 R-KL"/>
              </a:rPr>
              <a:t>SPC</a:t>
            </a:r>
            <a:r>
              <a:rPr sz="1500" spc="-180" dirty="0">
                <a:solidFill>
                  <a:srgbClr val="231F20"/>
                </a:solidFill>
                <a:latin typeface="A-OTF Ryumin Pr5 R-KL"/>
                <a:cs typeface="A-OTF Ryumin Pr5 R-KL"/>
              </a:rPr>
              <a:t> 活動をする前に是非この資料を熟読していただきたいと思います。また、</a:t>
            </a:r>
            <a:r>
              <a:rPr sz="1500" spc="-150" dirty="0">
                <a:solidFill>
                  <a:srgbClr val="231F20"/>
                </a:solidFill>
                <a:latin typeface="A-OTF Ryumin Pr5 R-KL"/>
                <a:cs typeface="A-OTF Ryumin Pr5 R-KL"/>
              </a:rPr>
              <a:t>もうすでに入会し数年経過している方に関しては、この資料を読み、改めて </a:t>
            </a:r>
            <a:r>
              <a:rPr sz="1500" dirty="0">
                <a:solidFill>
                  <a:srgbClr val="231F20"/>
                </a:solidFill>
                <a:latin typeface="A-OTF Ryumin Pr5 R-KL"/>
                <a:cs typeface="A-OTF Ryumin Pr5 R-KL"/>
              </a:rPr>
              <a:t>SPC</a:t>
            </a:r>
            <a:r>
              <a:rPr sz="1500" spc="-75" dirty="0">
                <a:solidFill>
                  <a:srgbClr val="231F20"/>
                </a:solidFill>
                <a:latin typeface="A-OTF Ryumin Pr5 R-KL"/>
                <a:cs typeface="A-OTF Ryumin Pr5 R-KL"/>
              </a:rPr>
              <a:t> 活動の基本に立ち返る契機にし</a:t>
            </a:r>
            <a:r>
              <a:rPr sz="1500" spc="-145" dirty="0">
                <a:solidFill>
                  <a:srgbClr val="231F20"/>
                </a:solidFill>
                <a:latin typeface="A-OTF Ryumin Pr5 R-KL"/>
                <a:cs typeface="A-OTF Ryumin Pr5 R-KL"/>
              </a:rPr>
              <a:t>ていただきたいと思います。</a:t>
            </a:r>
            <a:endParaRPr sz="1500">
              <a:latin typeface="A-OTF Ryumin Pr5 R-KL"/>
              <a:cs typeface="A-OTF Ryumin Pr5 R-KL"/>
            </a:endParaRPr>
          </a:p>
          <a:p>
            <a:pPr marL="12700" marR="81915" indent="190500" algn="just">
              <a:lnSpc>
                <a:spcPct val="150000"/>
              </a:lnSpc>
              <a:spcBef>
                <a:spcPts val="505"/>
              </a:spcBef>
            </a:pPr>
            <a:r>
              <a:rPr sz="1500" spc="-180" dirty="0">
                <a:solidFill>
                  <a:srgbClr val="231F20"/>
                </a:solidFill>
                <a:latin typeface="A-OTF Ryumin Pr5 R-KL"/>
                <a:cs typeface="A-OTF Ryumin Pr5 R-KL"/>
              </a:rPr>
              <a:t>昨今、</a:t>
            </a:r>
            <a:r>
              <a:rPr sz="1500" spc="-45" dirty="0">
                <a:solidFill>
                  <a:srgbClr val="231F20"/>
                </a:solidFill>
                <a:latin typeface="A-OTF Ryumin Pr5 R-KL"/>
                <a:cs typeface="A-OTF Ryumin Pr5 R-KL"/>
              </a:rPr>
              <a:t>SPC</a:t>
            </a:r>
            <a:r>
              <a:rPr sz="1500" spc="-215" dirty="0">
                <a:solidFill>
                  <a:srgbClr val="231F20"/>
                </a:solidFill>
                <a:latin typeface="A-OTF Ryumin Pr5 R-KL"/>
                <a:cs typeface="A-OTF Ryumin Pr5 R-KL"/>
              </a:rPr>
              <a:t> は理美容経営者のみならず、ネイルやアイラッシュ、エステなどビューティー事業の経営者も増え、益々</a:t>
            </a:r>
            <a:r>
              <a:rPr sz="1500" spc="-110" dirty="0">
                <a:solidFill>
                  <a:srgbClr val="231F20"/>
                </a:solidFill>
                <a:latin typeface="A-OTF Ryumin Pr5 R-KL"/>
                <a:cs typeface="A-OTF Ryumin Pr5 R-KL"/>
              </a:rPr>
              <a:t>多様性に富んだ会員が増えています。が、元々 </a:t>
            </a:r>
            <a:r>
              <a:rPr sz="1500" dirty="0">
                <a:solidFill>
                  <a:srgbClr val="231F20"/>
                </a:solidFill>
                <a:latin typeface="A-OTF Ryumin Pr5 R-KL"/>
                <a:cs typeface="A-OTF Ryumin Pr5 R-KL"/>
              </a:rPr>
              <a:t>SPC</a:t>
            </a:r>
            <a:r>
              <a:rPr sz="1500" spc="-125" dirty="0">
                <a:solidFill>
                  <a:srgbClr val="231F20"/>
                </a:solidFill>
                <a:latin typeface="A-OTF Ryumin Pr5 R-KL"/>
                <a:cs typeface="A-OTF Ryumin Pr5 R-KL"/>
              </a:rPr>
              <a:t> は多様性を受け入れている組織です。どんな方にも通ずる考</a:t>
            </a:r>
            <a:r>
              <a:rPr sz="1500" spc="-110" dirty="0">
                <a:solidFill>
                  <a:srgbClr val="231F20"/>
                </a:solidFill>
                <a:latin typeface="A-OTF Ryumin Pr5 R-KL"/>
                <a:cs typeface="A-OTF Ryumin Pr5 R-KL"/>
              </a:rPr>
              <a:t>え方、哲学を持っています。</a:t>
            </a:r>
            <a:endParaRPr sz="1500">
              <a:latin typeface="A-OTF Ryumin Pr5 R-KL"/>
              <a:cs typeface="A-OTF Ryumin Pr5 R-KL"/>
            </a:endParaRPr>
          </a:p>
          <a:p>
            <a:pPr marL="12700">
              <a:lnSpc>
                <a:spcPct val="100000"/>
              </a:lnSpc>
              <a:spcBef>
                <a:spcPts val="1400"/>
              </a:spcBef>
            </a:pPr>
            <a:r>
              <a:rPr sz="1500" spc="-114" dirty="0">
                <a:solidFill>
                  <a:srgbClr val="231F20"/>
                </a:solidFill>
                <a:latin typeface="A-OTF Ryumin Pr5 R-KL"/>
                <a:cs typeface="A-OTF Ryumin Pr5 R-KL"/>
              </a:rPr>
              <a:t>是非、この資料をきっかけに </a:t>
            </a:r>
            <a:r>
              <a:rPr sz="1500" spc="-10" dirty="0">
                <a:solidFill>
                  <a:srgbClr val="231F20"/>
                </a:solidFill>
                <a:latin typeface="A-OTF Ryumin Pr5 R-KL"/>
                <a:cs typeface="A-OTF Ryumin Pr5 R-KL"/>
              </a:rPr>
              <a:t>SPC</a:t>
            </a:r>
            <a:r>
              <a:rPr sz="1500" spc="-140" dirty="0">
                <a:solidFill>
                  <a:srgbClr val="231F20"/>
                </a:solidFill>
                <a:latin typeface="A-OTF Ryumin Pr5 R-KL"/>
                <a:cs typeface="A-OTF Ryumin Pr5 R-KL"/>
              </a:rPr>
              <a:t> 的学び方を習得し、共に、成長していきましょう。</a:t>
            </a:r>
            <a:endParaRPr sz="1500">
              <a:latin typeface="A-OTF Ryumin Pr5 R-KL"/>
              <a:cs typeface="A-OTF Ryumin Pr5 R-KL"/>
            </a:endParaRPr>
          </a:p>
        </p:txBody>
      </p:sp>
      <p:sp>
        <p:nvSpPr>
          <p:cNvPr id="11" name="object 11"/>
          <p:cNvSpPr/>
          <p:nvPr/>
        </p:nvSpPr>
        <p:spPr>
          <a:xfrm>
            <a:off x="857324" y="1228478"/>
            <a:ext cx="9138285" cy="0"/>
          </a:xfrm>
          <a:custGeom>
            <a:avLst/>
            <a:gdLst/>
            <a:ahLst/>
            <a:cxnLst/>
            <a:rect l="l" t="t" r="r" b="b"/>
            <a:pathLst>
              <a:path w="9138285">
                <a:moveTo>
                  <a:pt x="0" y="0"/>
                </a:moveTo>
                <a:lnTo>
                  <a:pt x="9138056" y="0"/>
                </a:lnTo>
              </a:path>
            </a:pathLst>
          </a:custGeom>
          <a:ln w="12700">
            <a:solidFill>
              <a:srgbClr val="ED1C24"/>
            </a:solidFill>
          </a:ln>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34925" rIns="0" bIns="0" rtlCol="0">
            <a:spAutoFit/>
          </a:bodyPr>
          <a:lstStyle/>
          <a:p>
            <a:pPr marL="38100">
              <a:lnSpc>
                <a:spcPct val="100000"/>
              </a:lnSpc>
              <a:spcBef>
                <a:spcPts val="275"/>
              </a:spcBef>
            </a:pPr>
            <a:r>
              <a:rPr spc="-25" dirty="0"/>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11409</TotalTime>
  <Words>3725</Words>
  <Application>Microsoft Macintosh PowerPoint</Application>
  <PresentationFormat>ユーザー設定</PresentationFormat>
  <Paragraphs>712</Paragraphs>
  <Slides>38</Slides>
  <Notes>1</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38</vt:i4>
      </vt:variant>
    </vt:vector>
  </HeadingPairs>
  <TitlesOfParts>
    <vt:vector size="54" baseType="lpstr">
      <vt:lpstr>A-OTF Ryumin Pr5 B-KL</vt:lpstr>
      <vt:lpstr>A-OTF Ryumin Pr5 H-KL</vt:lpstr>
      <vt:lpstr>A-OTF Ryumin Pr5 M-KL</vt:lpstr>
      <vt:lpstr>A-OTF Ryumin Pr5 R-KL</vt:lpstr>
      <vt:lpstr>A-OTF Ryumin Pro M-KL</vt:lpstr>
      <vt:lpstr>Hiragino Kaku Gothic Std W3</vt:lpstr>
      <vt:lpstr>Hiragino Kaku Gothic Std W4</vt:lpstr>
      <vt:lpstr>Hiragino Kaku Gothic Std W5</vt:lpstr>
      <vt:lpstr>Hiragino Kaku Gothic Std W6</vt:lpstr>
      <vt:lpstr>Kozuka Gothic Pr6N R</vt:lpstr>
      <vt:lpstr>ＭＳ Ｐゴシック</vt:lpstr>
      <vt:lpstr>MS PMincho</vt:lpstr>
      <vt:lpstr>游ゴシック</vt:lpstr>
      <vt:lpstr>Arial</vt:lpstr>
      <vt:lpstr>Times New Roman</vt:lpstr>
      <vt:lpstr>Office Theme</vt:lpstr>
      <vt:lpstr>Orientation Manual</vt:lpstr>
      <vt:lpstr>PowerPoint プレゼンテーション</vt:lpstr>
      <vt:lpstr>シンボルマークの由来</vt:lpstr>
      <vt:lpstr>SPCの意味</vt:lpstr>
      <vt:lpstr>SPC 憲章</vt:lpstr>
      <vt:lpstr>青春・讃歌</vt:lpstr>
      <vt:lpstr>SPC GLOBALグループ</vt:lpstr>
      <vt:lpstr>SPC GLOBAL 歴代理事長</vt:lpstr>
      <vt:lpstr>SPC GLOBAL 理事長 挨拶</vt:lpstr>
      <vt:lpstr>スローガン・基本方針</vt:lpstr>
      <vt:lpstr>〇〇統括本部歴代会長・本部長</vt:lpstr>
      <vt:lpstr>SPC GLOBAL 〇〇統括本部会長 挨拶</vt:lpstr>
      <vt:lpstr>テーマ・基本方針</vt:lpstr>
      <vt:lpstr>各本部活動方針</vt:lpstr>
      <vt:lpstr>SPC GLOBAL 〇〇統括本部 組織図</vt:lpstr>
      <vt:lpstr>SPC グランドデザイン</vt:lpstr>
      <vt:lpstr>エスピーシー〇〇商事の活動</vt:lpstr>
      <vt:lpstr>エスピーシー〇〇理美容事業協同組合の活動</vt:lpstr>
      <vt:lpstr>素晴らしき組織活動</vt:lpstr>
      <vt:lpstr>PowerPoint プレゼンテーション</vt:lpstr>
      <vt:lpstr>PowerPoint プレゼンテーション</vt:lpstr>
      <vt:lpstr>PowerPoint プレゼンテーション</vt:lpstr>
      <vt:lpstr>定例会議の目的・役割</vt:lpstr>
      <vt:lpstr>PowerPoint プレゼンテーション</vt:lpstr>
      <vt:lpstr>PowerPoint プレゼンテーション</vt:lpstr>
      <vt:lpstr>コンクール</vt:lpstr>
      <vt:lpstr>会員特典</vt:lpstr>
      <vt:lpstr>NPO活動</vt:lpstr>
      <vt:lpstr>所属・会員区分について</vt:lpstr>
      <vt:lpstr>SPC 懇親会の定義</vt:lpstr>
      <vt:lpstr>PowerPoint プレゼンテーション</vt:lpstr>
      <vt:lpstr>１分間スピーチについて</vt:lpstr>
      <vt:lpstr>PowerPoint プレゼンテーション</vt:lpstr>
      <vt:lpstr>大風呂敷を広げて遠くに石を投げろ！</vt:lpstr>
      <vt:lpstr>今、自分は何をする時なのか？</vt:lpstr>
      <vt:lpstr>SPCのメリット</vt:lpstr>
      <vt:lpstr>PowerPoint プレゼンテーション</vt:lpstr>
      <vt:lpstr>会社の生存率って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SPC_GLOBAL_ホワイトペーパー2024_1_0405</dc:title>
  <cp:lastModifiedBy>H T</cp:lastModifiedBy>
  <cp:revision>13</cp:revision>
  <dcterms:created xsi:type="dcterms:W3CDTF">2024-04-05T03:35:43Z</dcterms:created>
  <dcterms:modified xsi:type="dcterms:W3CDTF">2024-11-14T03:44:56Z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2024-04-05T00:00:00Z</vt:filetime>
  </property>
  <property fmtid="{D5CDD505-2E9C-101B-9397-08002B2CF9AE}" pid="3" name="Creator">
    <vt:lpwstr>Adobe Illustrator 28.3 (Macintosh)</vt:lpwstr>
  </property>
  <property fmtid="{D5CDD505-2E9C-101B-9397-08002B2CF9AE}" pid="4" name="LastSaved">
    <vt:filetime>2024-04-05T00:00:00Z</vt:filetime>
  </property>
  <property fmtid="{D5CDD505-2E9C-101B-9397-08002B2CF9AE}" pid="5" name="Producer">
    <vt:lpwstr>Adobe PDF library 17.00</vt:lpwstr>
  </property>
</Properties>
</file>